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75" r:id="rId5"/>
    <p:sldId id="276" r:id="rId6"/>
    <p:sldId id="277" r:id="rId7"/>
    <p:sldId id="261" r:id="rId8"/>
    <p:sldId id="262" r:id="rId9"/>
    <p:sldId id="278" r:id="rId10"/>
    <p:sldId id="271" r:id="rId11"/>
    <p:sldId id="272" r:id="rId12"/>
    <p:sldId id="273" r:id="rId13"/>
    <p:sldId id="274" r:id="rId14"/>
    <p:sldId id="279" r:id="rId15"/>
    <p:sldId id="267" r:id="rId1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111111"/>
    <a:srgbClr val="CC0000"/>
    <a:srgbClr val="800000"/>
    <a:srgbClr val="0000CC"/>
    <a:srgbClr val="66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43" y="2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3447992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2766195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2707604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1657970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2686132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3503220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2793935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按一下以編輯母片文字樣式</a:t>
            </a:r>
          </a:p>
        </p:txBody>
      </p:sp>
      <p:sp>
        <p:nvSpPr>
          <p:cNvPr id="4" name="Content Placeholder 3"/>
          <p:cNvSpPr>
            <a:spLocks noGrp="1"/>
          </p:cNvSpPr>
          <p:nvPr>
            <p:ph sz="half" idx="2"/>
          </p:nvPr>
        </p:nvSpPr>
        <p:spPr>
          <a:xfrm>
            <a:off x="633845" y="2507551"/>
            <a:ext cx="3867150" cy="36805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7551"/>
            <a:ext cx="3886201" cy="36805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BFBA772-7063-4983-A326-10D0A8E23027}" type="slidenum">
              <a:rPr lang="zh-TW" altLang="en-US" smtClean="0"/>
              <a:pPr/>
              <a:t>‹#›</a:t>
            </a:fld>
            <a:endParaRPr lang="zh-TW" altLang="en-US"/>
          </a:p>
        </p:txBody>
      </p:sp>
      <p:sp>
        <p:nvSpPr>
          <p:cNvPr id="10" name="Title 9"/>
          <p:cNvSpPr>
            <a:spLocks noGrp="1"/>
          </p:cNvSpPr>
          <p:nvPr>
            <p:ph type="title"/>
          </p:nvPr>
        </p:nvSpPr>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2971422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BFBA772-7063-4983-A326-10D0A8E23027}" type="slidenum">
              <a:rPr lang="zh-TW" altLang="en-US" smtClean="0"/>
              <a:pPr/>
              <a:t>‹#›</a:t>
            </a:fld>
            <a:endParaRPr lang="zh-TW" altLang="en-US"/>
          </a:p>
        </p:txBody>
      </p:sp>
      <p:sp>
        <p:nvSpPr>
          <p:cNvPr id="6" name="Title 5"/>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18091150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811030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349057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21494522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3420264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556125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175880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2606253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3076859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按一下以編輯母片文字樣式</a:t>
            </a:r>
          </a:p>
        </p:txBody>
      </p:sp>
      <p:sp>
        <p:nvSpPr>
          <p:cNvPr id="4" name="Content Placeholder 3"/>
          <p:cNvSpPr>
            <a:spLocks noGrp="1"/>
          </p:cNvSpPr>
          <p:nvPr>
            <p:ph sz="half" idx="2"/>
          </p:nvPr>
        </p:nvSpPr>
        <p:spPr>
          <a:xfrm>
            <a:off x="633845" y="2507551"/>
            <a:ext cx="3867150" cy="36805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7551"/>
            <a:ext cx="3886201" cy="36805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BFBA772-7063-4983-A326-10D0A8E23027}" type="slidenum">
              <a:rPr lang="zh-TW" altLang="en-US" smtClean="0"/>
              <a:pPr/>
              <a:t>‹#›</a:t>
            </a:fld>
            <a:endParaRPr lang="zh-TW" altLang="en-US"/>
          </a:p>
        </p:txBody>
      </p:sp>
      <p:sp>
        <p:nvSpPr>
          <p:cNvPr id="10" name="Title 9"/>
          <p:cNvSpPr>
            <a:spLocks noGrp="1"/>
          </p:cNvSpPr>
          <p:nvPr>
            <p:ph type="title"/>
          </p:nvPr>
        </p:nvSpPr>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2528816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BFBA772-7063-4983-A326-10D0A8E23027}" type="slidenum">
              <a:rPr lang="zh-TW" altLang="en-US" smtClean="0"/>
              <a:pPr/>
              <a:t>‹#›</a:t>
            </a:fld>
            <a:endParaRPr lang="zh-TW" altLang="en-US"/>
          </a:p>
        </p:txBody>
      </p:sp>
      <p:sp>
        <p:nvSpPr>
          <p:cNvPr id="6" name="Title 5"/>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2458238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916814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269366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27447A12-A0F0-480A-B267-E3C0B51AA425}" type="datetimeFigureOut">
              <a:rPr lang="zh-TW" altLang="en-US" smtClean="0"/>
              <a:pPr/>
              <a:t>2018/8/22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4154311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56000"/>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2147829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56000"/>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27447A12-A0F0-480A-B267-E3C0B51AA425}" type="datetimeFigureOut">
              <a:rPr lang="zh-TW" altLang="en-US" smtClean="0"/>
              <a:pPr/>
              <a:t>2018/8/22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zh-TW" alt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6BFBA772-7063-4983-A326-10D0A8E23027}" type="slidenum">
              <a:rPr lang="zh-TW" altLang="en-US" smtClean="0"/>
              <a:pPr/>
              <a:t>‹#›</a:t>
            </a:fld>
            <a:endParaRPr lang="zh-TW" altLang="en-US"/>
          </a:p>
        </p:txBody>
      </p:sp>
    </p:spTree>
    <p:extLst>
      <p:ext uri="{BB962C8B-B14F-4D97-AF65-F5344CB8AC3E}">
        <p14:creationId xmlns:p14="http://schemas.microsoft.com/office/powerpoint/2010/main" val="2431321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965920" y="836712"/>
            <a:ext cx="5550296" cy="1452530"/>
          </a:xfrm>
        </p:spPr>
        <p:txBody>
          <a:bodyPr>
            <a:normAutofit fontScale="90000"/>
          </a:bodyPr>
          <a:lstStyle/>
          <a:p>
            <a:pPr algn="l"/>
            <a:r>
              <a:rPr lang="zh-TW" altLang="en-US" sz="4000" dirty="0" smtClean="0">
                <a:solidFill>
                  <a:srgbClr val="0000CC"/>
                </a:solidFill>
                <a:latin typeface="微軟正黑體" panose="020B0604030504040204" pitchFamily="34" charset="-120"/>
                <a:ea typeface="微軟正黑體" panose="020B0604030504040204" pitchFamily="34" charset="-120"/>
              </a:rPr>
              <a:t>第四週</a:t>
            </a:r>
            <a:r>
              <a:rPr lang="en-US" altLang="zh-TW" sz="6600" dirty="0" smtClean="0">
                <a:solidFill>
                  <a:srgbClr val="0000CC"/>
                </a:solidFill>
                <a:latin typeface="微軟正黑體" panose="020B0604030504040204" pitchFamily="34" charset="-120"/>
                <a:ea typeface="微軟正黑體" panose="020B0604030504040204" pitchFamily="34" charset="-120"/>
              </a:rPr>
              <a:t/>
            </a:r>
            <a:br>
              <a:rPr lang="en-US" altLang="zh-TW" sz="6600" dirty="0" smtClean="0">
                <a:solidFill>
                  <a:srgbClr val="0000CC"/>
                </a:solidFill>
                <a:latin typeface="微軟正黑體" panose="020B0604030504040204" pitchFamily="34" charset="-120"/>
                <a:ea typeface="微軟正黑體" panose="020B0604030504040204" pitchFamily="34" charset="-120"/>
              </a:rPr>
            </a:br>
            <a:r>
              <a:rPr lang="zh-TW" altLang="en-US" sz="6000" b="1" dirty="0" smtClean="0">
                <a:solidFill>
                  <a:srgbClr val="CC0000"/>
                </a:solidFill>
                <a:latin typeface="標楷體" panose="03000509000000000000" pitchFamily="65" charset="-120"/>
                <a:ea typeface="標楷體" panose="03000509000000000000" pitchFamily="65" charset="-120"/>
              </a:rPr>
              <a:t>以西結書</a:t>
            </a:r>
            <a:r>
              <a:rPr lang="en-US" altLang="zh-TW" sz="4400" b="1" dirty="0" smtClean="0">
                <a:solidFill>
                  <a:srgbClr val="CC0000"/>
                </a:solidFill>
                <a:latin typeface="標楷體" panose="03000509000000000000" pitchFamily="65" charset="-120"/>
                <a:ea typeface="標楷體" panose="03000509000000000000" pitchFamily="65" charset="-120"/>
              </a:rPr>
              <a:t>(</a:t>
            </a:r>
            <a:r>
              <a:rPr lang="zh-TW" altLang="en-US" sz="4400" b="1" dirty="0" smtClean="0">
                <a:solidFill>
                  <a:srgbClr val="CC0000"/>
                </a:solidFill>
                <a:latin typeface="標楷體" panose="03000509000000000000" pitchFamily="65" charset="-120"/>
                <a:ea typeface="標楷體" panose="03000509000000000000" pitchFamily="65" charset="-120"/>
              </a:rPr>
              <a:t>二</a:t>
            </a:r>
            <a:r>
              <a:rPr lang="en-US" altLang="zh-TW" sz="4400" b="1" dirty="0" smtClean="0">
                <a:solidFill>
                  <a:srgbClr val="CC0000"/>
                </a:solidFill>
                <a:latin typeface="標楷體" panose="03000509000000000000" pitchFamily="65" charset="-120"/>
                <a:ea typeface="標楷體" panose="03000509000000000000" pitchFamily="65" charset="-120"/>
              </a:rPr>
              <a:t>)</a:t>
            </a:r>
            <a:endParaRPr lang="zh-TW" altLang="en-US" sz="4400" b="1" dirty="0">
              <a:solidFill>
                <a:srgbClr val="CC0000"/>
              </a:solidFill>
              <a:latin typeface="標楷體" panose="03000509000000000000" pitchFamily="65" charset="-120"/>
              <a:ea typeface="標楷體" panose="03000509000000000000" pitchFamily="65" charset="-120"/>
            </a:endParaRPr>
          </a:p>
        </p:txBody>
      </p:sp>
      <p:sp>
        <p:nvSpPr>
          <p:cNvPr id="3" name="副標題 2"/>
          <p:cNvSpPr>
            <a:spLocks noGrp="1"/>
          </p:cNvSpPr>
          <p:nvPr>
            <p:ph type="subTitle" idx="1"/>
          </p:nvPr>
        </p:nvSpPr>
        <p:spPr>
          <a:xfrm>
            <a:off x="971600" y="2669694"/>
            <a:ext cx="1535000" cy="666839"/>
          </a:xfrm>
        </p:spPr>
        <p:txBody>
          <a:bodyPr>
            <a:normAutofit/>
          </a:bodyPr>
          <a:lstStyle/>
          <a:p>
            <a:r>
              <a:rPr lang="zh-TW" altLang="en-US" sz="4000" dirty="0" smtClean="0">
                <a:solidFill>
                  <a:schemeClr val="accent6">
                    <a:lumMod val="50000"/>
                  </a:schemeClr>
                </a:solidFill>
                <a:latin typeface="華康中圓體" panose="020F0509000000000000" pitchFamily="49" charset="-120"/>
                <a:ea typeface="華康中圓體" panose="020F0509000000000000" pitchFamily="49" charset="-120"/>
              </a:rPr>
              <a:t>主題</a:t>
            </a:r>
            <a:endParaRPr lang="en-US" altLang="zh-TW" sz="4000" dirty="0" smtClean="0">
              <a:solidFill>
                <a:schemeClr val="accent6">
                  <a:lumMod val="50000"/>
                </a:schemeClr>
              </a:solidFill>
              <a:latin typeface="華康中圓體" panose="020F0509000000000000" pitchFamily="49" charset="-120"/>
              <a:ea typeface="華康中圓體" panose="020F0509000000000000" pitchFamily="49" charset="-120"/>
            </a:endParaRPr>
          </a:p>
          <a:p>
            <a:endParaRPr lang="en-US" altLang="zh-TW" sz="5400" dirty="0">
              <a:solidFill>
                <a:schemeClr val="accent3"/>
              </a:solidFill>
              <a:latin typeface="華康中圓體" panose="020F0509000000000000" pitchFamily="49" charset="-120"/>
              <a:ea typeface="華康中圓體" panose="020F0509000000000000" pitchFamily="49" charset="-120"/>
            </a:endParaRPr>
          </a:p>
        </p:txBody>
      </p:sp>
      <p:sp>
        <p:nvSpPr>
          <p:cNvPr id="6" name="內容版面配置區 5"/>
          <p:cNvSpPr>
            <a:spLocks noGrp="1"/>
          </p:cNvSpPr>
          <p:nvPr>
            <p:ph sz="quarter" idx="4294967295"/>
          </p:nvPr>
        </p:nvSpPr>
        <p:spPr>
          <a:xfrm>
            <a:off x="1115616" y="3501008"/>
            <a:ext cx="5976664" cy="843684"/>
          </a:xfrm>
        </p:spPr>
        <p:txBody>
          <a:bodyPr/>
          <a:lstStyle/>
          <a:p>
            <a:pPr marL="0" indent="0">
              <a:buNone/>
            </a:pPr>
            <a:r>
              <a:rPr lang="zh-TW" altLang="en-US" sz="4400" dirty="0" smtClean="0">
                <a:solidFill>
                  <a:srgbClr val="000099"/>
                </a:solidFill>
                <a:latin typeface="華康中圓體" panose="020F0509000000000000" pitchFamily="49" charset="-120"/>
                <a:ea typeface="華康中圓體" panose="020F0509000000000000" pitchFamily="49" charset="-120"/>
              </a:rPr>
              <a:t>石心換肉心</a:t>
            </a:r>
            <a:endParaRPr lang="zh-TW" altLang="en-US" dirty="0"/>
          </a:p>
        </p:txBody>
      </p:sp>
      <p:sp>
        <p:nvSpPr>
          <p:cNvPr id="9" name="副標題 2"/>
          <p:cNvSpPr txBox="1">
            <a:spLocks/>
          </p:cNvSpPr>
          <p:nvPr/>
        </p:nvSpPr>
        <p:spPr>
          <a:xfrm>
            <a:off x="1205880" y="4725144"/>
            <a:ext cx="2358008" cy="792088"/>
          </a:xfrm>
          <a:prstGeom prst="rect">
            <a:avLst/>
          </a:prstGeom>
        </p:spPr>
        <p:txBody>
          <a:bodyPr vert="horz">
            <a:normAutofit/>
          </a:bodyPr>
          <a:lstStyle>
            <a:lvl1pPr marL="0" indent="0" algn="l" rtl="0" eaLnBrk="1" latinLnBrk="0" hangingPunct="1">
              <a:spcBef>
                <a:spcPts val="600"/>
              </a:spcBef>
              <a:buClr>
                <a:schemeClr val="accent1"/>
              </a:buClr>
              <a:buSzPct val="70000"/>
              <a:buFont typeface="Wingdings"/>
              <a:buNone/>
              <a:defRPr kumimoji="0" sz="1800" b="1" kern="1200">
                <a:solidFill>
                  <a:schemeClr val="tx2"/>
                </a:solidFill>
                <a:latin typeface="+mn-lt"/>
                <a:ea typeface="+mn-ea"/>
                <a:cs typeface="+mn-cs"/>
              </a:defRPr>
            </a:lvl1pPr>
            <a:lvl2pPr marL="457200" indent="0" algn="ctr" rtl="0" eaLnBrk="1" latinLnBrk="0" hangingPunct="1">
              <a:spcBef>
                <a:spcPct val="20000"/>
              </a:spcBef>
              <a:buClr>
                <a:schemeClr val="accent1"/>
              </a:buClr>
              <a:buSzPct val="80000"/>
              <a:buFont typeface="Wingdings 2"/>
              <a:buNone/>
              <a:defRPr kumimoji="0" sz="2100" kern="1200">
                <a:solidFill>
                  <a:schemeClr val="tx1"/>
                </a:solidFill>
                <a:latin typeface="+mn-lt"/>
                <a:ea typeface="+mn-ea"/>
                <a:cs typeface="+mn-cs"/>
              </a:defRPr>
            </a:lvl2pPr>
            <a:lvl3pPr marL="914400" indent="0" algn="ctr" rtl="0" eaLnBrk="1" latinLnBrk="0" hangingPunct="1">
              <a:spcBef>
                <a:spcPct val="20000"/>
              </a:spcBef>
              <a:buClr>
                <a:schemeClr val="accent1">
                  <a:shade val="75000"/>
                </a:schemeClr>
              </a:buClr>
              <a:buSzPct val="60000"/>
              <a:buFont typeface="Wingdings"/>
              <a:buNone/>
              <a:defRPr kumimoji="0" sz="1800" kern="1200">
                <a:solidFill>
                  <a:schemeClr val="tx1"/>
                </a:solidFill>
                <a:latin typeface="+mn-lt"/>
                <a:ea typeface="+mn-ea"/>
                <a:cs typeface="+mn-cs"/>
              </a:defRPr>
            </a:lvl3pPr>
            <a:lvl4pPr marL="1371600" indent="0" algn="ctr" rtl="0" eaLnBrk="1" latinLnBrk="0" hangingPunct="1">
              <a:spcBef>
                <a:spcPct val="20000"/>
              </a:spcBef>
              <a:buClr>
                <a:schemeClr val="accent1">
                  <a:tint val="60000"/>
                </a:schemeClr>
              </a:buClr>
              <a:buSzPct val="60000"/>
              <a:buFont typeface="Wingdings"/>
              <a:buNone/>
              <a:defRPr kumimoji="0" sz="1800" kern="1200">
                <a:solidFill>
                  <a:schemeClr val="tx1"/>
                </a:solidFill>
                <a:latin typeface="+mn-lt"/>
                <a:ea typeface="+mn-ea"/>
                <a:cs typeface="+mn-cs"/>
              </a:defRPr>
            </a:lvl4pPr>
            <a:lvl5pPr marL="1828800" indent="0" algn="ctr" rtl="0" eaLnBrk="1" latinLnBrk="0" hangingPunct="1">
              <a:spcBef>
                <a:spcPct val="20000"/>
              </a:spcBef>
              <a:buClr>
                <a:schemeClr val="accent2">
                  <a:tint val="60000"/>
                </a:schemeClr>
              </a:buClr>
              <a:buSzPct val="68000"/>
              <a:buFont typeface="Wingdings 2"/>
              <a:buNone/>
              <a:defRPr kumimoji="0" sz="1600" kern="1200">
                <a:solidFill>
                  <a:schemeClr val="tx1"/>
                </a:solidFill>
                <a:latin typeface="+mn-lt"/>
                <a:ea typeface="+mn-ea"/>
                <a:cs typeface="+mn-cs"/>
              </a:defRPr>
            </a:lvl5pPr>
            <a:lvl6pPr marL="2286000" indent="0" algn="ctr" rtl="0" eaLnBrk="1" latinLnBrk="0" hangingPunct="1">
              <a:spcBef>
                <a:spcPct val="20000"/>
              </a:spcBef>
              <a:buClr>
                <a:schemeClr val="accent1"/>
              </a:buClr>
              <a:buNone/>
              <a:defRPr kumimoji="0" sz="1600" kern="1200">
                <a:solidFill>
                  <a:schemeClr val="tx2"/>
                </a:solidFill>
                <a:latin typeface="+mn-lt"/>
                <a:ea typeface="+mn-ea"/>
                <a:cs typeface="+mn-cs"/>
              </a:defRPr>
            </a:lvl6pPr>
            <a:lvl7pPr marL="2743200" indent="0" algn="ctr" rtl="0" eaLnBrk="1" latinLnBrk="0" hangingPunct="1">
              <a:spcBef>
                <a:spcPct val="20000"/>
              </a:spcBef>
              <a:buClr>
                <a:schemeClr val="accent1">
                  <a:tint val="60000"/>
                </a:schemeClr>
              </a:buClr>
              <a:buSzPct val="60000"/>
              <a:buFont typeface="Wingdings"/>
              <a:buNone/>
              <a:defRPr kumimoji="0" sz="1400" kern="1200" baseline="0">
                <a:solidFill>
                  <a:schemeClr val="tx2"/>
                </a:solidFill>
                <a:latin typeface="+mn-lt"/>
                <a:ea typeface="+mn-ea"/>
                <a:cs typeface="+mn-cs"/>
              </a:defRPr>
            </a:lvl7pPr>
            <a:lvl8pPr marL="3200400" indent="0" algn="ctr" rtl="0" eaLnBrk="1" latinLnBrk="0" hangingPunct="1">
              <a:spcBef>
                <a:spcPct val="20000"/>
              </a:spcBef>
              <a:buClr>
                <a:schemeClr val="accent2"/>
              </a:buClr>
              <a:buNone/>
              <a:defRPr kumimoji="0" sz="1400" kern="1200" cap="small" baseline="0">
                <a:solidFill>
                  <a:schemeClr val="tx2"/>
                </a:solidFill>
                <a:latin typeface="+mn-lt"/>
                <a:ea typeface="+mn-ea"/>
                <a:cs typeface="+mn-cs"/>
              </a:defRPr>
            </a:lvl8pPr>
            <a:lvl9pPr marL="3657600" indent="0" algn="ctr" rtl="0" eaLnBrk="1" latinLnBrk="0" hangingPunct="1">
              <a:spcBef>
                <a:spcPct val="20000"/>
              </a:spcBef>
              <a:buClr>
                <a:schemeClr val="accent1">
                  <a:shade val="75000"/>
                </a:schemeClr>
              </a:buClr>
              <a:buNone/>
              <a:defRPr kumimoji="0" sz="1400" kern="1200" baseline="0">
                <a:solidFill>
                  <a:schemeClr val="tx2"/>
                </a:solidFill>
                <a:latin typeface="+mn-lt"/>
                <a:ea typeface="+mn-ea"/>
                <a:cs typeface="+mn-cs"/>
              </a:defRPr>
            </a:lvl9pPr>
          </a:lstStyle>
          <a:p>
            <a:r>
              <a:rPr lang="zh-TW" altLang="zh-TW" sz="3600" dirty="0">
                <a:solidFill>
                  <a:schemeClr val="accent6">
                    <a:lumMod val="50000"/>
                  </a:schemeClr>
                </a:solidFill>
                <a:latin typeface="華康中圓體" panose="020F0509000000000000" pitchFamily="49" charset="-120"/>
                <a:ea typeface="華康中圓體" panose="020F0509000000000000" pitchFamily="49" charset="-120"/>
              </a:rPr>
              <a:t>信息經文</a:t>
            </a:r>
            <a:endParaRPr lang="en-US" altLang="zh-TW" sz="3600" dirty="0">
              <a:solidFill>
                <a:schemeClr val="accent6">
                  <a:lumMod val="50000"/>
                </a:schemeClr>
              </a:solidFill>
              <a:latin typeface="華康中圓體" panose="020F0509000000000000" pitchFamily="49" charset="-120"/>
              <a:ea typeface="華康中圓體" panose="020F0509000000000000" pitchFamily="49" charset="-120"/>
            </a:endParaRPr>
          </a:p>
        </p:txBody>
      </p:sp>
      <p:sp>
        <p:nvSpPr>
          <p:cNvPr id="10" name="內容版面配置區 5"/>
          <p:cNvSpPr txBox="1">
            <a:spLocks/>
          </p:cNvSpPr>
          <p:nvPr/>
        </p:nvSpPr>
        <p:spPr>
          <a:xfrm>
            <a:off x="1271825" y="5445223"/>
            <a:ext cx="4236279" cy="758781"/>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0" indent="0">
              <a:buNone/>
            </a:pPr>
            <a:r>
              <a:rPr lang="zh-TW" altLang="en-US" sz="3600" dirty="0">
                <a:solidFill>
                  <a:srgbClr val="000099"/>
                </a:solidFill>
                <a:latin typeface="華康中圓體" panose="020F0509000000000000" pitchFamily="49" charset="-120"/>
                <a:ea typeface="華康中圓體" panose="020F0509000000000000" pitchFamily="49" charset="-120"/>
              </a:rPr>
              <a:t>以西結書 </a:t>
            </a:r>
            <a:r>
              <a:rPr lang="en-US" altLang="zh-TW" sz="3600" dirty="0" smtClean="0">
                <a:solidFill>
                  <a:srgbClr val="000099"/>
                </a:solidFill>
                <a:latin typeface="華康中圓體" panose="020F0509000000000000" pitchFamily="49" charset="-120"/>
                <a:ea typeface="華康中圓體" panose="020F0509000000000000" pitchFamily="49" charset="-120"/>
              </a:rPr>
              <a:t>8–11 </a:t>
            </a:r>
            <a:r>
              <a:rPr lang="zh-TW" altLang="en-US" sz="3600" dirty="0">
                <a:solidFill>
                  <a:srgbClr val="000099"/>
                </a:solidFill>
                <a:latin typeface="華康中圓體" panose="020F0509000000000000" pitchFamily="49" charset="-120"/>
                <a:ea typeface="華康中圓體" panose="020F0509000000000000" pitchFamily="49" charset="-120"/>
              </a:rPr>
              <a:t>章</a:t>
            </a:r>
          </a:p>
        </p:txBody>
      </p:sp>
    </p:spTree>
    <p:extLst>
      <p:ext uri="{BB962C8B-B14F-4D97-AF65-F5344CB8AC3E}">
        <p14:creationId xmlns:p14="http://schemas.microsoft.com/office/powerpoint/2010/main" val="1327556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33845" y="620688"/>
            <a:ext cx="7886700" cy="1440160"/>
          </a:xfrm>
        </p:spPr>
        <p:txBody>
          <a:bodyPr>
            <a:noAutofit/>
          </a:bodyPr>
          <a:lstStyle/>
          <a:p>
            <a:r>
              <a:rPr lang="zh-TW" altLang="en-US" sz="2400" dirty="0">
                <a:solidFill>
                  <a:srgbClr val="000099"/>
                </a:solidFill>
                <a:latin typeface="華康中圓體" panose="020F0509000000000000" pitchFamily="49" charset="-120"/>
                <a:ea typeface="華康中圓體" panose="020F0509000000000000" pitchFamily="49" charset="-120"/>
              </a:rPr>
              <a:t>以西結心裏覺得又驚訝又慚愧，因為以色列人被擄，就是因為他們違背了和上帝的約定</a:t>
            </a:r>
            <a:r>
              <a:rPr lang="zh-TW" altLang="en-US" sz="2400" dirty="0" smtClean="0">
                <a:solidFill>
                  <a:srgbClr val="000099"/>
                </a:solidFill>
                <a:latin typeface="華康中圓體" panose="020F0509000000000000" pitchFamily="49" charset="-120"/>
                <a:ea typeface="華康中圓體" panose="020F0509000000000000" pitchFamily="49" charset="-120"/>
              </a:rPr>
              <a:t>，他們</a:t>
            </a:r>
            <a:r>
              <a:rPr lang="zh-TW" altLang="en-US" sz="2400" dirty="0">
                <a:solidFill>
                  <a:srgbClr val="000099"/>
                </a:solidFill>
                <a:latin typeface="華康中圓體" panose="020F0509000000000000" pitchFamily="49" charset="-120"/>
                <a:ea typeface="華康中圓體" panose="020F0509000000000000" pitchFamily="49" charset="-120"/>
              </a:rPr>
              <a:t>以為上帝不會知道他們在私底下做的事情，可是其實上帝都看見了。</a:t>
            </a:r>
          </a:p>
        </p:txBody>
      </p:sp>
      <p:pic>
        <p:nvPicPr>
          <p:cNvPr id="7" name="圖片 6"/>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95536" y="188640"/>
            <a:ext cx="1008112" cy="354969"/>
          </a:xfrm>
          <a:prstGeom prst="rect">
            <a:avLst/>
          </a:prstGeom>
        </p:spPr>
      </p:pic>
      <p:pic>
        <p:nvPicPr>
          <p:cNvPr id="3" name="圖片 2"/>
          <p:cNvPicPr>
            <a:picLocks noChangeAspect="1"/>
          </p:cNvPicPr>
          <p:nvPr/>
        </p:nvPicPr>
        <p:blipFill rotWithShape="1">
          <a:blip r:embed="rId4"/>
          <a:srcRect l="43587"/>
          <a:stretch/>
        </p:blipFill>
        <p:spPr>
          <a:xfrm>
            <a:off x="2411760" y="2348880"/>
            <a:ext cx="4376124" cy="4072588"/>
          </a:xfrm>
          <a:prstGeom prst="rect">
            <a:avLst/>
          </a:prstGeom>
        </p:spPr>
      </p:pic>
    </p:spTree>
    <p:extLst>
      <p:ext uri="{BB962C8B-B14F-4D97-AF65-F5344CB8AC3E}">
        <p14:creationId xmlns:p14="http://schemas.microsoft.com/office/powerpoint/2010/main" val="3047943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33845" y="620688"/>
            <a:ext cx="7886700" cy="1512168"/>
          </a:xfrm>
        </p:spPr>
        <p:txBody>
          <a:bodyPr>
            <a:noAutofit/>
          </a:bodyPr>
          <a:lstStyle/>
          <a:p>
            <a:r>
              <a:rPr lang="zh-TW" altLang="en-US" sz="2400" dirty="0">
                <a:solidFill>
                  <a:srgbClr val="000099"/>
                </a:solidFill>
                <a:latin typeface="華康中圓體" panose="020F0509000000000000" pitchFamily="49" charset="-120"/>
                <a:ea typeface="華康中圓體" panose="020F0509000000000000" pitchFamily="49" charset="-120"/>
              </a:rPr>
              <a:t>以西結</a:t>
            </a:r>
            <a:r>
              <a:rPr lang="zh-TW" altLang="en-US" sz="2400" dirty="0" smtClean="0">
                <a:solidFill>
                  <a:srgbClr val="000099"/>
                </a:solidFill>
                <a:latin typeface="華康中圓體" panose="020F0509000000000000" pitchFamily="49" charset="-120"/>
                <a:ea typeface="華康中圓體" panose="020F0509000000000000" pitchFamily="49" charset="-120"/>
              </a:rPr>
              <a:t>看見上帝</a:t>
            </a:r>
            <a:r>
              <a:rPr lang="zh-TW" altLang="en-US" sz="2400" dirty="0">
                <a:solidFill>
                  <a:srgbClr val="000099"/>
                </a:solidFill>
                <a:latin typeface="華康中圓體" panose="020F0509000000000000" pitchFamily="49" charset="-120"/>
                <a:ea typeface="華康中圓體" panose="020F0509000000000000" pitchFamily="49" charset="-120"/>
              </a:rPr>
              <a:t>的</a:t>
            </a:r>
            <a:r>
              <a:rPr lang="zh-TW" altLang="en-US" sz="2400" dirty="0" smtClean="0">
                <a:solidFill>
                  <a:srgbClr val="000099"/>
                </a:solidFill>
                <a:latin typeface="華康中圓體" panose="020F0509000000000000" pitchFamily="49" charset="-120"/>
                <a:ea typeface="華康中圓體" panose="020F0509000000000000" pitchFamily="49" charset="-120"/>
              </a:rPr>
              <a:t>榮耀從</a:t>
            </a:r>
            <a:r>
              <a:rPr lang="zh-TW" altLang="en-US" sz="2400" dirty="0">
                <a:solidFill>
                  <a:srgbClr val="000099"/>
                </a:solidFill>
                <a:latin typeface="華康中圓體" panose="020F0509000000000000" pitchFamily="49" charset="-120"/>
                <a:ea typeface="華康中圓體" panose="020F0509000000000000" pitchFamily="49" charset="-120"/>
              </a:rPr>
              <a:t>約櫃的</a:t>
            </a:r>
            <a:r>
              <a:rPr lang="zh-TW" altLang="en-US" sz="2400" dirty="0" smtClean="0">
                <a:solidFill>
                  <a:srgbClr val="000099"/>
                </a:solidFill>
                <a:latin typeface="華康中圓體" panose="020F0509000000000000" pitchFamily="49" charset="-120"/>
                <a:ea typeface="華康中圓體" panose="020F0509000000000000" pitchFamily="49" charset="-120"/>
              </a:rPr>
              <a:t>寶座離開</a:t>
            </a:r>
            <a:r>
              <a:rPr lang="zh-TW" altLang="en-US" sz="2400" dirty="0">
                <a:solidFill>
                  <a:srgbClr val="000099"/>
                </a:solidFill>
                <a:latin typeface="華康中圓體" panose="020F0509000000000000" pitchFamily="49" charset="-120"/>
                <a:ea typeface="華康中圓體" panose="020F0509000000000000" pitchFamily="49" charset="-120"/>
              </a:rPr>
              <a:t>了至聖所</a:t>
            </a:r>
            <a:r>
              <a:rPr lang="zh-TW" altLang="en-US" sz="2400" dirty="0" smtClean="0">
                <a:solidFill>
                  <a:srgbClr val="000099"/>
                </a:solidFill>
                <a:latin typeface="華康中圓體" panose="020F0509000000000000" pitchFamily="49" charset="-120"/>
                <a:ea typeface="華康中圓體" panose="020F0509000000000000" pitchFamily="49" charset="-120"/>
              </a:rPr>
              <a:t>，隨著</a:t>
            </a:r>
            <a:r>
              <a:rPr lang="zh-TW" altLang="en-US" sz="2400" dirty="0">
                <a:solidFill>
                  <a:srgbClr val="000099"/>
                </a:solidFill>
                <a:latin typeface="華康中圓體" panose="020F0509000000000000" pitchFamily="49" charset="-120"/>
                <a:ea typeface="華康中圓體" panose="020F0509000000000000" pitchFamily="49" charset="-120"/>
              </a:rPr>
              <a:t>以色列越熱烈的拜偶像，上帝的榮耀就越來越</a:t>
            </a:r>
            <a:r>
              <a:rPr lang="zh-TW" altLang="en-US" sz="2400" dirty="0" smtClean="0">
                <a:solidFill>
                  <a:srgbClr val="000099"/>
                </a:solidFill>
                <a:latin typeface="華康中圓體" panose="020F0509000000000000" pitchFamily="49" charset="-120"/>
                <a:ea typeface="華康中圓體" panose="020F0509000000000000" pitchFamily="49" charset="-120"/>
              </a:rPr>
              <a:t>遠離，</a:t>
            </a:r>
            <a:r>
              <a:rPr lang="zh-TW" altLang="en-US" sz="2400" dirty="0">
                <a:solidFill>
                  <a:srgbClr val="000099"/>
                </a:solidFill>
                <a:latin typeface="華康中圓體" panose="020F0509000000000000" pitchFamily="49" charset="-120"/>
                <a:ea typeface="華康中圓體" panose="020F0509000000000000" pitchFamily="49" charset="-120"/>
              </a:rPr>
              <a:t>最後完全離開了耶路撒冷</a:t>
            </a:r>
            <a:r>
              <a:rPr lang="zh-TW" altLang="en-US" sz="2400" dirty="0" smtClean="0">
                <a:solidFill>
                  <a:srgbClr val="000099"/>
                </a:solidFill>
                <a:latin typeface="華康中圓體" panose="020F0509000000000000" pitchFamily="49" charset="-120"/>
                <a:ea typeface="華康中圓體" panose="020F0509000000000000" pitchFamily="49" charset="-120"/>
              </a:rPr>
              <a:t>。</a:t>
            </a:r>
            <a:r>
              <a:rPr lang="en-US" altLang="zh-TW" sz="2400" dirty="0" smtClean="0">
                <a:solidFill>
                  <a:srgbClr val="000099"/>
                </a:solidFill>
                <a:latin typeface="華康中圓體" panose="020F0509000000000000" pitchFamily="49" charset="-120"/>
                <a:ea typeface="華康中圓體" panose="020F0509000000000000" pitchFamily="49" charset="-120"/>
              </a:rPr>
              <a:t/>
            </a:r>
            <a:br>
              <a:rPr lang="en-US" altLang="zh-TW" sz="2400" dirty="0" smtClean="0">
                <a:solidFill>
                  <a:srgbClr val="000099"/>
                </a:solidFill>
                <a:latin typeface="華康中圓體" panose="020F0509000000000000" pitchFamily="49" charset="-120"/>
                <a:ea typeface="華康中圓體" panose="020F0509000000000000" pitchFamily="49" charset="-120"/>
              </a:rPr>
            </a:br>
            <a:r>
              <a:rPr lang="zh-TW" altLang="en-US" sz="2400" dirty="0">
                <a:solidFill>
                  <a:srgbClr val="000099"/>
                </a:solidFill>
                <a:latin typeface="華康中圓體" panose="020F0509000000000000" pitchFamily="49" charset="-120"/>
                <a:ea typeface="華康中圓體" panose="020F0509000000000000" pitchFamily="49" charset="-120"/>
              </a:rPr>
              <a:t>雖然如此</a:t>
            </a:r>
            <a:r>
              <a:rPr lang="zh-TW" altLang="en-US" sz="2400" dirty="0" smtClean="0">
                <a:solidFill>
                  <a:srgbClr val="000099"/>
                </a:solidFill>
                <a:latin typeface="華康中圓體" panose="020F0509000000000000" pitchFamily="49" charset="-120"/>
                <a:ea typeface="華康中圓體" panose="020F0509000000000000" pitchFamily="49" charset="-120"/>
              </a:rPr>
              <a:t>，百姓</a:t>
            </a:r>
            <a:r>
              <a:rPr lang="zh-TW" altLang="en-US" sz="2400" dirty="0">
                <a:solidFill>
                  <a:srgbClr val="000099"/>
                </a:solidFill>
                <a:latin typeface="華康中圓體" panose="020F0509000000000000" pitchFamily="49" charset="-120"/>
                <a:ea typeface="華康中圓體" panose="020F0509000000000000" pitchFamily="49" charset="-120"/>
              </a:rPr>
              <a:t>一點也沒發現上帝的榮耀已經</a:t>
            </a:r>
            <a:r>
              <a:rPr lang="zh-TW" altLang="en-US" sz="2400" dirty="0" smtClean="0">
                <a:solidFill>
                  <a:srgbClr val="000099"/>
                </a:solidFill>
                <a:latin typeface="華康中圓體" panose="020F0509000000000000" pitchFamily="49" charset="-120"/>
                <a:ea typeface="華康中圓體" panose="020F0509000000000000" pitchFamily="49" charset="-120"/>
              </a:rPr>
              <a:t>離開。</a:t>
            </a:r>
            <a:endParaRPr lang="zh-TW" altLang="en-US" sz="2400" dirty="0">
              <a:solidFill>
                <a:srgbClr val="000099"/>
              </a:solidFill>
              <a:latin typeface="華康中圓體" panose="020F0509000000000000" pitchFamily="49" charset="-120"/>
              <a:ea typeface="華康中圓體" panose="020F0509000000000000" pitchFamily="49" charset="-120"/>
            </a:endParaRPr>
          </a:p>
        </p:txBody>
      </p:sp>
      <p:pic>
        <p:nvPicPr>
          <p:cNvPr id="6" name="圖片 5"/>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95536" y="188640"/>
            <a:ext cx="1008112" cy="354969"/>
          </a:xfrm>
          <a:prstGeom prst="rect">
            <a:avLst/>
          </a:prstGeom>
        </p:spPr>
      </p:pic>
      <p:pic>
        <p:nvPicPr>
          <p:cNvPr id="1028" name="Picture 4" descr="ãèç¶ ç¥­å¸ãçåçæå°çµæ"/>
          <p:cNvPicPr>
            <a:picLocks noChangeAspect="1" noChangeArrowheads="1"/>
          </p:cNvPicPr>
          <p:nvPr/>
        </p:nvPicPr>
        <p:blipFill rotWithShape="1">
          <a:blip r:embed="rId4">
            <a:extLst>
              <a:ext uri="{28A0092B-C50C-407E-A947-70E740481C1C}">
                <a14:useLocalDpi xmlns:a14="http://schemas.microsoft.com/office/drawing/2010/main" val="0"/>
              </a:ext>
            </a:extLst>
          </a:blip>
          <a:srcRect t="1494"/>
          <a:stretch/>
        </p:blipFill>
        <p:spPr bwMode="auto">
          <a:xfrm>
            <a:off x="1736406" y="2492896"/>
            <a:ext cx="5681577" cy="4164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26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33845" y="620688"/>
            <a:ext cx="7886700" cy="1944216"/>
          </a:xfrm>
        </p:spPr>
        <p:txBody>
          <a:bodyPr>
            <a:noAutofit/>
          </a:bodyPr>
          <a:lstStyle/>
          <a:p>
            <a:r>
              <a:rPr lang="zh-TW" altLang="en-US" sz="2400" dirty="0">
                <a:solidFill>
                  <a:srgbClr val="000099"/>
                </a:solidFill>
                <a:latin typeface="華康中圓體" panose="020F0509000000000000" pitchFamily="49" charset="-120"/>
                <a:ea typeface="華康中圓體" panose="020F0509000000000000" pitchFamily="49" charset="-120"/>
              </a:rPr>
              <a:t>上帝卻對以西結說：「雖然我離開了耶路撒冷，可是在你們所到之處，我會親自成為你們的聖所。只要你們把你們的石心換作肉心，我就會與你們同在，繼續作你們的上帝，你們也要作我的子民，遵守我的話，並且把所有偶像都從你們心裏除去。」</a:t>
            </a:r>
          </a:p>
        </p:txBody>
      </p:sp>
      <p:pic>
        <p:nvPicPr>
          <p:cNvPr id="6" name="圖片 5"/>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saturation sat="99000"/>
                    </a14:imgEffect>
                  </a14:imgLayer>
                </a14:imgProps>
              </a:ext>
              <a:ext uri="{28A0092B-C50C-407E-A947-70E740481C1C}">
                <a14:useLocalDpi xmlns:a14="http://schemas.microsoft.com/office/drawing/2010/main" val="0"/>
              </a:ext>
            </a:extLst>
          </a:blip>
          <a:stretch>
            <a:fillRect/>
          </a:stretch>
        </p:blipFill>
        <p:spPr>
          <a:xfrm>
            <a:off x="395536" y="188640"/>
            <a:ext cx="1008112" cy="354969"/>
          </a:xfrm>
          <a:prstGeom prst="rect">
            <a:avLst/>
          </a:prstGeom>
        </p:spPr>
      </p:pic>
      <p:pic>
        <p:nvPicPr>
          <p:cNvPr id="3" name="圖片 2"/>
          <p:cNvPicPr>
            <a:picLocks noChangeAspect="1"/>
          </p:cNvPicPr>
          <p:nvPr/>
        </p:nvPicPr>
        <p:blipFill rotWithShape="1">
          <a:blip r:embed="rId4">
            <a:extLst>
              <a:ext uri="{28A0092B-C50C-407E-A947-70E740481C1C}">
                <a14:useLocalDpi xmlns:a14="http://schemas.microsoft.com/office/drawing/2010/main" val="0"/>
              </a:ext>
            </a:extLst>
          </a:blip>
          <a:srcRect r="11377"/>
          <a:stretch/>
        </p:blipFill>
        <p:spPr>
          <a:xfrm>
            <a:off x="395536" y="3140968"/>
            <a:ext cx="3528392" cy="2656135"/>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1921" y="3064879"/>
            <a:ext cx="4668624" cy="2808312"/>
          </a:xfrm>
          <a:prstGeom prst="rect">
            <a:avLst/>
          </a:prstGeom>
        </p:spPr>
      </p:pic>
    </p:spTree>
    <p:extLst>
      <p:ext uri="{BB962C8B-B14F-4D97-AF65-F5344CB8AC3E}">
        <p14:creationId xmlns:p14="http://schemas.microsoft.com/office/powerpoint/2010/main" val="1921302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03648" y="836712"/>
            <a:ext cx="6172200" cy="864096"/>
          </a:xfrm>
        </p:spPr>
        <p:txBody>
          <a:bodyPr>
            <a:normAutofit/>
          </a:bodyPr>
          <a:lstStyle/>
          <a:p>
            <a:pPr algn="ctr"/>
            <a:r>
              <a:rPr lang="zh-TW" altLang="en-US" sz="4000" b="1" dirty="0" smtClean="0">
                <a:solidFill>
                  <a:srgbClr val="C00000"/>
                </a:solidFill>
                <a:latin typeface="華康中圓體" panose="020F0509000000000000" pitchFamily="49" charset="-120"/>
                <a:ea typeface="華康中圓體" panose="020F0509000000000000" pitchFamily="49" charset="-120"/>
              </a:rPr>
              <a:t>本週金句</a:t>
            </a:r>
            <a:endParaRPr lang="zh-TW" altLang="en-US" sz="4000" b="1" dirty="0">
              <a:solidFill>
                <a:srgbClr val="C00000"/>
              </a:solidFill>
              <a:latin typeface="華康中圓體" panose="020F0509000000000000" pitchFamily="49" charset="-120"/>
              <a:ea typeface="華康中圓體" panose="020F0509000000000000" pitchFamily="49" charset="-120"/>
            </a:endParaRPr>
          </a:p>
        </p:txBody>
      </p:sp>
      <p:sp>
        <p:nvSpPr>
          <p:cNvPr id="3" name="內容版面配置區 2"/>
          <p:cNvSpPr>
            <a:spLocks noGrp="1"/>
          </p:cNvSpPr>
          <p:nvPr>
            <p:ph type="subTitle" idx="1"/>
          </p:nvPr>
        </p:nvSpPr>
        <p:spPr>
          <a:xfrm>
            <a:off x="539552" y="2060848"/>
            <a:ext cx="8208912" cy="4458090"/>
          </a:xfrm>
        </p:spPr>
        <p:txBody>
          <a:bodyPr>
            <a:normAutofit/>
          </a:bodyPr>
          <a:lstStyle/>
          <a:p>
            <a:pPr algn="l"/>
            <a:r>
              <a:rPr lang="zh-TW" altLang="en-US" sz="4800" dirty="0">
                <a:solidFill>
                  <a:srgbClr val="111111"/>
                </a:solidFill>
                <a:latin typeface="王漢宗中隸書繁" panose="02000500000000000000" pitchFamily="2" charset="-120"/>
                <a:ea typeface="王漢宗中隸書繁" panose="02000500000000000000" pitchFamily="2" charset="-120"/>
              </a:rPr>
              <a:t>「我也要賜給你們一個新心，將新靈放在你們裡面，又從</a:t>
            </a:r>
          </a:p>
          <a:p>
            <a:pPr algn="l"/>
            <a:r>
              <a:rPr lang="zh-TW" altLang="en-US" sz="4800" dirty="0">
                <a:solidFill>
                  <a:srgbClr val="111111"/>
                </a:solidFill>
                <a:latin typeface="王漢宗中隸書繁" panose="02000500000000000000" pitchFamily="2" charset="-120"/>
                <a:ea typeface="王漢宗中隸書繁" panose="02000500000000000000" pitchFamily="2" charset="-120"/>
              </a:rPr>
              <a:t>你們的肉體中除掉石心，賜給你們肉心。」</a:t>
            </a:r>
          </a:p>
          <a:p>
            <a:pPr algn="r"/>
            <a:r>
              <a:rPr lang="zh-TW" altLang="en-US" sz="3200" dirty="0" smtClean="0">
                <a:solidFill>
                  <a:srgbClr val="111111"/>
                </a:solidFill>
                <a:latin typeface="王漢宗中隸書繁" panose="02000500000000000000" pitchFamily="2" charset="-120"/>
                <a:ea typeface="王漢宗中隸書繁" panose="02000500000000000000" pitchFamily="2" charset="-120"/>
              </a:rPr>
              <a:t>以西</a:t>
            </a:r>
            <a:r>
              <a:rPr lang="zh-TW" altLang="en-US" sz="3200" dirty="0">
                <a:solidFill>
                  <a:srgbClr val="111111"/>
                </a:solidFill>
                <a:latin typeface="王漢宗中隸書繁" panose="02000500000000000000" pitchFamily="2" charset="-120"/>
                <a:ea typeface="王漢宗中隸書繁" panose="02000500000000000000" pitchFamily="2" charset="-120"/>
              </a:rPr>
              <a:t>結書 </a:t>
            </a:r>
            <a:r>
              <a:rPr lang="en-US" altLang="zh-TW" sz="3200" dirty="0">
                <a:solidFill>
                  <a:srgbClr val="111111"/>
                </a:solidFill>
                <a:latin typeface="王漢宗中隸書繁" panose="02000500000000000000" pitchFamily="2" charset="-120"/>
                <a:ea typeface="王漢宗中隸書繁" panose="02000500000000000000" pitchFamily="2" charset="-120"/>
              </a:rPr>
              <a:t>36 </a:t>
            </a:r>
            <a:r>
              <a:rPr lang="zh-TW" altLang="en-US" sz="3200" dirty="0">
                <a:solidFill>
                  <a:srgbClr val="111111"/>
                </a:solidFill>
                <a:latin typeface="王漢宗中隸書繁" panose="02000500000000000000" pitchFamily="2" charset="-120"/>
                <a:ea typeface="王漢宗中隸書繁" panose="02000500000000000000" pitchFamily="2" charset="-120"/>
              </a:rPr>
              <a:t>章 </a:t>
            </a:r>
            <a:r>
              <a:rPr lang="en-US" altLang="zh-TW" sz="3200" dirty="0">
                <a:solidFill>
                  <a:srgbClr val="111111"/>
                </a:solidFill>
                <a:latin typeface="王漢宗中隸書繁" panose="02000500000000000000" pitchFamily="2" charset="-120"/>
                <a:ea typeface="王漢宗中隸書繁" panose="02000500000000000000" pitchFamily="2" charset="-120"/>
              </a:rPr>
              <a:t>26</a:t>
            </a:r>
            <a:r>
              <a:rPr lang="zh-TW" altLang="en-US" sz="3200" dirty="0" smtClean="0">
                <a:solidFill>
                  <a:srgbClr val="111111"/>
                </a:solidFill>
                <a:latin typeface="王漢宗中隸書繁" panose="02000500000000000000" pitchFamily="2" charset="-120"/>
                <a:ea typeface="王漢宗中隸書繁" panose="02000500000000000000" pitchFamily="2" charset="-120"/>
              </a:rPr>
              <a:t>節</a:t>
            </a:r>
            <a:endParaRPr lang="zh-TW" altLang="en-US" sz="3200" dirty="0">
              <a:solidFill>
                <a:srgbClr val="111111"/>
              </a:solidFill>
              <a:latin typeface="王漢宗中隸書繁" panose="02000500000000000000" pitchFamily="2" charset="-120"/>
              <a:ea typeface="王漢宗中隸書繁" panose="02000500000000000000" pitchFamily="2" charset="-120"/>
            </a:endParaRPr>
          </a:p>
          <a:p>
            <a:pPr algn="l"/>
            <a:endParaRPr lang="en-US" altLang="zh-TW" sz="4800" b="0" dirty="0" smtClean="0">
              <a:solidFill>
                <a:srgbClr val="0000CC"/>
              </a:solidFill>
              <a:latin typeface="王漢宗中隸書繁" panose="02000500000000000000" pitchFamily="2" charset="-120"/>
              <a:ea typeface="王漢宗中隸書繁" panose="02000500000000000000" pitchFamily="2" charset="-120"/>
            </a:endParaRPr>
          </a:p>
        </p:txBody>
      </p:sp>
    </p:spTree>
    <p:extLst>
      <p:ext uri="{BB962C8B-B14F-4D97-AF65-F5344CB8AC3E}">
        <p14:creationId xmlns:p14="http://schemas.microsoft.com/office/powerpoint/2010/main" val="9328029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403648" y="836712"/>
            <a:ext cx="6172200" cy="864096"/>
          </a:xfrm>
        </p:spPr>
        <p:txBody>
          <a:bodyPr>
            <a:normAutofit/>
          </a:bodyPr>
          <a:lstStyle/>
          <a:p>
            <a:pPr algn="ctr"/>
            <a:r>
              <a:rPr lang="zh-TW" altLang="en-US" sz="4000" b="1" dirty="0">
                <a:solidFill>
                  <a:srgbClr val="C00000"/>
                </a:solidFill>
                <a:latin typeface="華康中圓體" panose="020F0509000000000000" pitchFamily="49" charset="-120"/>
                <a:ea typeface="華康中圓體" panose="020F0509000000000000" pitchFamily="49" charset="-120"/>
              </a:rPr>
              <a:t>版權聲明</a:t>
            </a:r>
          </a:p>
        </p:txBody>
      </p:sp>
      <p:sp>
        <p:nvSpPr>
          <p:cNvPr id="3" name="內容版面配置區 2"/>
          <p:cNvSpPr>
            <a:spLocks noGrp="1"/>
          </p:cNvSpPr>
          <p:nvPr>
            <p:ph type="subTitle" idx="1"/>
          </p:nvPr>
        </p:nvSpPr>
        <p:spPr>
          <a:xfrm>
            <a:off x="1069368" y="2060848"/>
            <a:ext cx="6840760" cy="4458090"/>
          </a:xfrm>
        </p:spPr>
        <p:txBody>
          <a:bodyPr>
            <a:normAutofit/>
          </a:bodyPr>
          <a:lstStyle/>
          <a:p>
            <a:pPr algn="l"/>
            <a:r>
              <a:rPr lang="zh-TW" altLang="en-US" sz="4800" b="0" dirty="0" smtClean="0">
                <a:solidFill>
                  <a:srgbClr val="0000CC"/>
                </a:solidFill>
                <a:latin typeface="王漢宗中隸書繁" panose="02000500000000000000" pitchFamily="2" charset="-120"/>
                <a:ea typeface="王漢宗中隸書繁" panose="02000500000000000000" pitchFamily="2" charset="-120"/>
              </a:rPr>
              <a:t>此教材僅供兒童主日學使用，請勿私自轉載、傳送或複印。</a:t>
            </a:r>
            <a:endParaRPr lang="en-US" altLang="zh-TW" sz="4800" b="0" dirty="0" smtClean="0">
              <a:solidFill>
                <a:srgbClr val="0000CC"/>
              </a:solidFill>
              <a:latin typeface="王漢宗中隸書繁" panose="02000500000000000000" pitchFamily="2" charset="-120"/>
              <a:ea typeface="王漢宗中隸書繁" panose="02000500000000000000" pitchFamily="2" charset="-120"/>
            </a:endParaRPr>
          </a:p>
          <a:p>
            <a:pPr marL="0" indent="0" algn="r">
              <a:buNone/>
            </a:pPr>
            <a:r>
              <a:rPr lang="zh-TW" altLang="en-US" sz="4800" b="0" dirty="0">
                <a:solidFill>
                  <a:srgbClr val="0000CC"/>
                </a:solidFill>
                <a:latin typeface="華康唐風隸W5" panose="03000509000000000000" pitchFamily="65" charset="-120"/>
                <a:ea typeface="華康唐風隸W5" panose="03000509000000000000" pitchFamily="65" charset="-120"/>
              </a:rPr>
              <a:t> </a:t>
            </a:r>
            <a:r>
              <a:rPr lang="zh-TW" altLang="en-US" sz="4000" b="0" dirty="0" smtClean="0">
                <a:solidFill>
                  <a:srgbClr val="0000CC"/>
                </a:solidFill>
                <a:latin typeface="王漢宗中仿宋繁" panose="02000500000000000000" pitchFamily="2" charset="-120"/>
                <a:ea typeface="王漢宗中仿宋繁" panose="02000500000000000000" pitchFamily="2" charset="-120"/>
              </a:rPr>
              <a:t>謝謝您的配合！</a:t>
            </a:r>
            <a:endParaRPr lang="en-US" altLang="zh-TW" sz="4000" b="0" dirty="0" smtClean="0">
              <a:solidFill>
                <a:srgbClr val="0000CC"/>
              </a:solidFill>
              <a:latin typeface="王漢宗中仿宋繁" panose="02000500000000000000" pitchFamily="2" charset="-120"/>
              <a:ea typeface="王漢宗中仿宋繁" panose="02000500000000000000" pitchFamily="2" charset="-120"/>
            </a:endParaRPr>
          </a:p>
        </p:txBody>
      </p:sp>
    </p:spTree>
    <p:extLst>
      <p:ext uri="{BB962C8B-B14F-4D97-AF65-F5344CB8AC3E}">
        <p14:creationId xmlns:p14="http://schemas.microsoft.com/office/powerpoint/2010/main" val="18352675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3568" y="620688"/>
            <a:ext cx="7241232" cy="1296144"/>
          </a:xfrm>
        </p:spPr>
        <p:txBody>
          <a:bodyPr>
            <a:noAutofit/>
          </a:bodyPr>
          <a:lstStyle/>
          <a:p>
            <a:pPr>
              <a:lnSpc>
                <a:spcPct val="100000"/>
              </a:lnSpc>
              <a:spcBef>
                <a:spcPts val="600"/>
              </a:spcBef>
              <a:spcAft>
                <a:spcPts val="600"/>
              </a:spcAft>
            </a:pPr>
            <a:r>
              <a:rPr lang="zh-TW" altLang="zh-TW" sz="2800" b="1" dirty="0">
                <a:solidFill>
                  <a:srgbClr val="000099"/>
                </a:solidFill>
                <a:latin typeface="微軟正黑體" panose="020B0604030504040204" pitchFamily="34" charset="-120"/>
                <a:ea typeface="微軟正黑體" panose="020B0604030504040204" pitchFamily="34" charset="-120"/>
              </a:rPr>
              <a:t>主題</a:t>
            </a:r>
            <a:r>
              <a:rPr lang="zh-TW" altLang="zh-TW" sz="2800" b="1" dirty="0" smtClean="0">
                <a:solidFill>
                  <a:srgbClr val="000099"/>
                </a:solidFill>
                <a:latin typeface="微軟正黑體" panose="020B0604030504040204" pitchFamily="34" charset="-120"/>
                <a:ea typeface="微軟正黑體" panose="020B0604030504040204" pitchFamily="34" charset="-120"/>
              </a:rPr>
              <a:t>經文</a:t>
            </a:r>
            <a:r>
              <a:rPr lang="en-US" altLang="zh-TW" sz="4000" dirty="0">
                <a:solidFill>
                  <a:srgbClr val="C00000"/>
                </a:solidFill>
                <a:latin typeface="微軟正黑體" panose="020B0604030504040204" pitchFamily="34" charset="-120"/>
                <a:ea typeface="微軟正黑體" panose="020B0604030504040204" pitchFamily="34" charset="-120"/>
              </a:rPr>
              <a:t/>
            </a:r>
            <a:br>
              <a:rPr lang="en-US" altLang="zh-TW" sz="4000" dirty="0">
                <a:solidFill>
                  <a:srgbClr val="C00000"/>
                </a:solidFill>
                <a:latin typeface="微軟正黑體" panose="020B0604030504040204" pitchFamily="34" charset="-120"/>
                <a:ea typeface="微軟正黑體" panose="020B0604030504040204" pitchFamily="34" charset="-120"/>
              </a:rPr>
            </a:br>
            <a:r>
              <a:rPr lang="zh-TW" altLang="en-US" sz="4000" dirty="0">
                <a:solidFill>
                  <a:srgbClr val="C00000"/>
                </a:solidFill>
                <a:latin typeface="微軟正黑體" panose="020B0604030504040204" pitchFamily="34" charset="-120"/>
                <a:ea typeface="微軟正黑體" panose="020B0604030504040204" pitchFamily="34" charset="-120"/>
              </a:rPr>
              <a:t>以西結書 </a:t>
            </a:r>
            <a:r>
              <a:rPr lang="en-US" altLang="zh-TW" sz="4000" dirty="0" smtClean="0">
                <a:solidFill>
                  <a:srgbClr val="C00000"/>
                </a:solidFill>
                <a:latin typeface="微軟正黑體" panose="020B0604030504040204" pitchFamily="34" charset="-120"/>
                <a:ea typeface="微軟正黑體" panose="020B0604030504040204" pitchFamily="34" charset="-120"/>
              </a:rPr>
              <a:t>11 </a:t>
            </a:r>
            <a:r>
              <a:rPr lang="zh-TW" altLang="en-US" sz="4000" dirty="0">
                <a:solidFill>
                  <a:srgbClr val="C00000"/>
                </a:solidFill>
                <a:latin typeface="微軟正黑體" panose="020B0604030504040204" pitchFamily="34" charset="-120"/>
                <a:ea typeface="微軟正黑體" panose="020B0604030504040204" pitchFamily="34" charset="-120"/>
              </a:rPr>
              <a:t>章 </a:t>
            </a:r>
            <a:r>
              <a:rPr lang="en-US" altLang="zh-TW" sz="4000" dirty="0" smtClean="0">
                <a:solidFill>
                  <a:srgbClr val="C00000"/>
                </a:solidFill>
                <a:latin typeface="微軟正黑體" panose="020B0604030504040204" pitchFamily="34" charset="-120"/>
                <a:ea typeface="微軟正黑體" panose="020B0604030504040204" pitchFamily="34" charset="-120"/>
              </a:rPr>
              <a:t>14–20 </a:t>
            </a:r>
            <a:r>
              <a:rPr lang="zh-TW" altLang="en-US" sz="4000" dirty="0">
                <a:solidFill>
                  <a:srgbClr val="C00000"/>
                </a:solidFill>
                <a:latin typeface="微軟正黑體" panose="020B0604030504040204" pitchFamily="34" charset="-120"/>
                <a:ea typeface="微軟正黑體" panose="020B0604030504040204" pitchFamily="34" charset="-120"/>
              </a:rPr>
              <a:t>節</a:t>
            </a:r>
          </a:p>
        </p:txBody>
      </p:sp>
      <p:sp>
        <p:nvSpPr>
          <p:cNvPr id="3" name="內容版面配置區 2"/>
          <p:cNvSpPr>
            <a:spLocks noGrp="1"/>
          </p:cNvSpPr>
          <p:nvPr>
            <p:ph idx="1"/>
          </p:nvPr>
        </p:nvSpPr>
        <p:spPr>
          <a:xfrm>
            <a:off x="763936" y="2060848"/>
            <a:ext cx="7696496" cy="4104456"/>
          </a:xfrm>
        </p:spPr>
        <p:txBody>
          <a:bodyPr>
            <a:normAutofit/>
          </a:bodyPr>
          <a:lstStyle/>
          <a:p>
            <a:pPr marL="0" indent="0">
              <a:lnSpc>
                <a:spcPct val="100000"/>
              </a:lnSpc>
              <a:buNone/>
            </a:pPr>
            <a:r>
              <a:rPr lang="en-US" altLang="zh-TW" sz="3600" b="1" dirty="0">
                <a:solidFill>
                  <a:srgbClr val="111111"/>
                </a:solidFill>
                <a:latin typeface="微軟正黑體" panose="020B0604030504040204" pitchFamily="34" charset="-120"/>
                <a:ea typeface="微軟正黑體" panose="020B0604030504040204" pitchFamily="34" charset="-120"/>
              </a:rPr>
              <a:t>14 </a:t>
            </a:r>
            <a:r>
              <a:rPr lang="zh-TW" altLang="en-US" sz="3600" b="1" dirty="0" smtClean="0">
                <a:solidFill>
                  <a:srgbClr val="111111"/>
                </a:solidFill>
                <a:latin typeface="微軟正黑體" panose="020B0604030504040204" pitchFamily="34" charset="-120"/>
                <a:ea typeface="微軟正黑體" panose="020B0604030504040204" pitchFamily="34" charset="-120"/>
              </a:rPr>
              <a:t> 耶和華</a:t>
            </a:r>
            <a:r>
              <a:rPr lang="zh-TW" altLang="en-US" sz="3600" b="1" dirty="0">
                <a:solidFill>
                  <a:srgbClr val="111111"/>
                </a:solidFill>
                <a:latin typeface="微軟正黑體" panose="020B0604030504040204" pitchFamily="34" charset="-120"/>
                <a:ea typeface="微軟正黑體" panose="020B0604030504040204" pitchFamily="34" charset="-120"/>
              </a:rPr>
              <a:t>的話臨到我說：</a:t>
            </a:r>
          </a:p>
          <a:p>
            <a:pPr marL="0" indent="0">
              <a:lnSpc>
                <a:spcPct val="100000"/>
              </a:lnSpc>
              <a:buNone/>
            </a:pPr>
            <a:r>
              <a:rPr lang="en-US" altLang="zh-TW" sz="3600" b="1" dirty="0" smtClean="0">
                <a:solidFill>
                  <a:srgbClr val="111111"/>
                </a:solidFill>
                <a:latin typeface="微軟正黑體" panose="020B0604030504040204" pitchFamily="34" charset="-120"/>
                <a:ea typeface="微軟正黑體" panose="020B0604030504040204" pitchFamily="34" charset="-120"/>
              </a:rPr>
              <a:t>15 </a:t>
            </a:r>
            <a:r>
              <a:rPr lang="zh-TW" altLang="en-US" sz="3600" b="1" dirty="0" smtClean="0">
                <a:solidFill>
                  <a:srgbClr val="111111"/>
                </a:solidFill>
                <a:latin typeface="微軟正黑體" panose="020B0604030504040204" pitchFamily="34" charset="-120"/>
                <a:ea typeface="微軟正黑體" panose="020B0604030504040204" pitchFamily="34" charset="-120"/>
              </a:rPr>
              <a:t>「人子</a:t>
            </a:r>
            <a:r>
              <a:rPr lang="zh-TW" altLang="en-US" sz="3600" b="1" dirty="0">
                <a:solidFill>
                  <a:srgbClr val="111111"/>
                </a:solidFill>
                <a:latin typeface="微軟正黑體" panose="020B0604030504040204" pitchFamily="34" charset="-120"/>
                <a:ea typeface="微軟正黑體" panose="020B0604030504040204" pitchFamily="34" charset="-120"/>
              </a:rPr>
              <a:t>啊，耶路撒冷的居民對</a:t>
            </a:r>
            <a:r>
              <a:rPr lang="zh-TW" altLang="en-US" sz="3600" b="1" dirty="0" smtClean="0">
                <a:solidFill>
                  <a:srgbClr val="111111"/>
                </a:solidFill>
                <a:latin typeface="微軟正黑體" panose="020B0604030504040204" pitchFamily="34" charset="-120"/>
                <a:ea typeface="微軟正黑體" panose="020B0604030504040204" pitchFamily="34" charset="-120"/>
              </a:rPr>
              <a:t>你</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     的</a:t>
            </a:r>
            <a:r>
              <a:rPr lang="zh-TW" altLang="en-US" sz="3600" b="1" dirty="0">
                <a:solidFill>
                  <a:srgbClr val="111111"/>
                </a:solidFill>
                <a:latin typeface="微軟正黑體" panose="020B0604030504040204" pitchFamily="34" charset="-120"/>
                <a:ea typeface="微軟正黑體" panose="020B0604030504040204" pitchFamily="34" charset="-120"/>
              </a:rPr>
              <a:t>弟兄、你的本族、你的親屬</a:t>
            </a:r>
            <a:r>
              <a:rPr lang="zh-TW" altLang="en-US" sz="3600" b="1" dirty="0" smtClean="0">
                <a:solidFill>
                  <a:srgbClr val="111111"/>
                </a:solidFill>
                <a:latin typeface="微軟正黑體" panose="020B0604030504040204" pitchFamily="34" charset="-120"/>
                <a:ea typeface="微軟正黑體" panose="020B0604030504040204" pitchFamily="34" charset="-120"/>
              </a:rPr>
              <a:t>、</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     以色列</a:t>
            </a:r>
            <a:r>
              <a:rPr lang="zh-TW" altLang="en-US" sz="3600" b="1" dirty="0">
                <a:solidFill>
                  <a:srgbClr val="111111"/>
                </a:solidFill>
                <a:latin typeface="微軟正黑體" panose="020B0604030504040204" pitchFamily="34" charset="-120"/>
                <a:ea typeface="微軟正黑體" panose="020B0604030504040204" pitchFamily="34" charset="-120"/>
              </a:rPr>
              <a:t>全家，就是對大眾說</a:t>
            </a:r>
            <a:r>
              <a:rPr lang="zh-TW" altLang="en-US" sz="3600" b="1" dirty="0" smtClean="0">
                <a:solidFill>
                  <a:srgbClr val="111111"/>
                </a:solidFill>
                <a:latin typeface="微軟正黑體" panose="020B0604030504040204" pitchFamily="34" charset="-120"/>
                <a:ea typeface="微軟正黑體" panose="020B0604030504040204" pitchFamily="34" charset="-120"/>
              </a:rPr>
              <a:t>：</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    </a:t>
            </a:r>
            <a:r>
              <a:rPr lang="en-US" altLang="zh-TW" sz="3600" b="1" dirty="0" smtClean="0">
                <a:solidFill>
                  <a:srgbClr val="111111"/>
                </a:solidFill>
                <a:latin typeface="微軟正黑體" panose="020B0604030504040204" pitchFamily="34" charset="-120"/>
                <a:ea typeface="微軟正黑體" panose="020B0604030504040204" pitchFamily="34" charset="-120"/>
              </a:rPr>
              <a:t>『</a:t>
            </a:r>
            <a:r>
              <a:rPr lang="zh-TW" altLang="en-US" sz="3600" b="1" dirty="0">
                <a:solidFill>
                  <a:srgbClr val="111111"/>
                </a:solidFill>
                <a:latin typeface="微軟正黑體" panose="020B0604030504040204" pitchFamily="34" charset="-120"/>
                <a:ea typeface="微軟正黑體" panose="020B0604030504040204" pitchFamily="34" charset="-120"/>
              </a:rPr>
              <a:t>你們遠離耶和華吧！這地是賜</a:t>
            </a:r>
            <a:r>
              <a:rPr lang="zh-TW" altLang="en-US" sz="3600" b="1" dirty="0" smtClean="0">
                <a:solidFill>
                  <a:srgbClr val="111111"/>
                </a:solidFill>
                <a:latin typeface="微軟正黑體" panose="020B0604030504040204" pitchFamily="34" charset="-120"/>
                <a:ea typeface="微軟正黑體" panose="020B0604030504040204" pitchFamily="34" charset="-120"/>
              </a:rPr>
              <a:t>給</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      我們</a:t>
            </a:r>
            <a:r>
              <a:rPr lang="zh-TW" altLang="en-US" sz="3600" b="1" dirty="0">
                <a:solidFill>
                  <a:srgbClr val="111111"/>
                </a:solidFill>
                <a:latin typeface="微軟正黑體" panose="020B0604030504040204" pitchFamily="34" charset="-120"/>
                <a:ea typeface="微軟正黑體" panose="020B0604030504040204" pitchFamily="34" charset="-120"/>
              </a:rPr>
              <a:t>為業的。</a:t>
            </a:r>
            <a:r>
              <a:rPr lang="en-US" altLang="zh-TW" sz="3600" b="1" dirty="0" smtClean="0">
                <a:solidFill>
                  <a:srgbClr val="111111"/>
                </a:solidFill>
                <a:latin typeface="微軟正黑體" panose="020B0604030504040204" pitchFamily="34" charset="-120"/>
                <a:ea typeface="微軟正黑體" panose="020B0604030504040204" pitchFamily="34" charset="-120"/>
              </a:rPr>
              <a:t>』</a:t>
            </a:r>
            <a:r>
              <a:rPr lang="zh-TW" altLang="en-US" sz="3600" b="1" dirty="0" smtClean="0">
                <a:solidFill>
                  <a:srgbClr val="111111"/>
                </a:solidFill>
                <a:latin typeface="微軟正黑體" panose="020B0604030504040204" pitchFamily="34" charset="-120"/>
                <a:ea typeface="微軟正黑體" panose="020B0604030504040204" pitchFamily="34" charset="-120"/>
              </a:rPr>
              <a:t>」</a:t>
            </a:r>
            <a:endParaRPr lang="zh-TW" altLang="en-US" sz="3600" b="1" dirty="0">
              <a:solidFill>
                <a:srgbClr val="11111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49054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3568" y="620688"/>
            <a:ext cx="7241232" cy="1296144"/>
          </a:xfrm>
        </p:spPr>
        <p:txBody>
          <a:bodyPr>
            <a:noAutofit/>
          </a:bodyPr>
          <a:lstStyle/>
          <a:p>
            <a:pPr>
              <a:lnSpc>
                <a:spcPct val="100000"/>
              </a:lnSpc>
              <a:spcBef>
                <a:spcPts val="600"/>
              </a:spcBef>
              <a:spcAft>
                <a:spcPts val="600"/>
              </a:spcAft>
            </a:pPr>
            <a:r>
              <a:rPr lang="zh-TW" altLang="zh-TW" sz="2800" b="1" dirty="0">
                <a:solidFill>
                  <a:srgbClr val="000099"/>
                </a:solidFill>
                <a:latin typeface="微軟正黑體" panose="020B0604030504040204" pitchFamily="34" charset="-120"/>
                <a:ea typeface="微軟正黑體" panose="020B0604030504040204" pitchFamily="34" charset="-120"/>
              </a:rPr>
              <a:t>主題</a:t>
            </a:r>
            <a:r>
              <a:rPr lang="zh-TW" altLang="zh-TW" sz="2800" b="1" dirty="0" smtClean="0">
                <a:solidFill>
                  <a:srgbClr val="000099"/>
                </a:solidFill>
                <a:latin typeface="微軟正黑體" panose="020B0604030504040204" pitchFamily="34" charset="-120"/>
                <a:ea typeface="微軟正黑體" panose="020B0604030504040204" pitchFamily="34" charset="-120"/>
              </a:rPr>
              <a:t>經文</a:t>
            </a:r>
            <a:r>
              <a:rPr lang="en-US" altLang="zh-TW" sz="4000" dirty="0">
                <a:solidFill>
                  <a:srgbClr val="C00000"/>
                </a:solidFill>
                <a:latin typeface="微軟正黑體" panose="020B0604030504040204" pitchFamily="34" charset="-120"/>
                <a:ea typeface="微軟正黑體" panose="020B0604030504040204" pitchFamily="34" charset="-120"/>
              </a:rPr>
              <a:t/>
            </a:r>
            <a:br>
              <a:rPr lang="en-US" altLang="zh-TW" sz="4000" dirty="0">
                <a:solidFill>
                  <a:srgbClr val="C00000"/>
                </a:solidFill>
                <a:latin typeface="微軟正黑體" panose="020B0604030504040204" pitchFamily="34" charset="-120"/>
                <a:ea typeface="微軟正黑體" panose="020B0604030504040204" pitchFamily="34" charset="-120"/>
              </a:rPr>
            </a:br>
            <a:r>
              <a:rPr lang="zh-TW" altLang="en-US" sz="4000" dirty="0">
                <a:solidFill>
                  <a:srgbClr val="C00000"/>
                </a:solidFill>
                <a:latin typeface="微軟正黑體" panose="020B0604030504040204" pitchFamily="34" charset="-120"/>
                <a:ea typeface="微軟正黑體" panose="020B0604030504040204" pitchFamily="34" charset="-120"/>
              </a:rPr>
              <a:t>以西結書 </a:t>
            </a:r>
            <a:r>
              <a:rPr lang="en-US" altLang="zh-TW" sz="4000" dirty="0" smtClean="0">
                <a:solidFill>
                  <a:srgbClr val="C00000"/>
                </a:solidFill>
                <a:latin typeface="微軟正黑體" panose="020B0604030504040204" pitchFamily="34" charset="-120"/>
                <a:ea typeface="微軟正黑體" panose="020B0604030504040204" pitchFamily="34" charset="-120"/>
              </a:rPr>
              <a:t>11 </a:t>
            </a:r>
            <a:r>
              <a:rPr lang="zh-TW" altLang="en-US" sz="4000" dirty="0">
                <a:solidFill>
                  <a:srgbClr val="C00000"/>
                </a:solidFill>
                <a:latin typeface="微軟正黑體" panose="020B0604030504040204" pitchFamily="34" charset="-120"/>
                <a:ea typeface="微軟正黑體" panose="020B0604030504040204" pitchFamily="34" charset="-120"/>
              </a:rPr>
              <a:t>章 </a:t>
            </a:r>
            <a:r>
              <a:rPr lang="en-US" altLang="zh-TW" sz="4000" dirty="0" smtClean="0">
                <a:solidFill>
                  <a:srgbClr val="C00000"/>
                </a:solidFill>
                <a:latin typeface="微軟正黑體" panose="020B0604030504040204" pitchFamily="34" charset="-120"/>
                <a:ea typeface="微軟正黑體" panose="020B0604030504040204" pitchFamily="34" charset="-120"/>
              </a:rPr>
              <a:t>14–20 </a:t>
            </a:r>
            <a:r>
              <a:rPr lang="zh-TW" altLang="en-US" sz="4000" dirty="0">
                <a:solidFill>
                  <a:srgbClr val="C00000"/>
                </a:solidFill>
                <a:latin typeface="微軟正黑體" panose="020B0604030504040204" pitchFamily="34" charset="-120"/>
                <a:ea typeface="微軟正黑體" panose="020B0604030504040204" pitchFamily="34" charset="-120"/>
              </a:rPr>
              <a:t>節</a:t>
            </a:r>
          </a:p>
        </p:txBody>
      </p:sp>
      <p:sp>
        <p:nvSpPr>
          <p:cNvPr id="3" name="內容版面配置區 2"/>
          <p:cNvSpPr>
            <a:spLocks noGrp="1"/>
          </p:cNvSpPr>
          <p:nvPr>
            <p:ph idx="1"/>
          </p:nvPr>
        </p:nvSpPr>
        <p:spPr>
          <a:xfrm>
            <a:off x="763936" y="2060848"/>
            <a:ext cx="7264448" cy="4464496"/>
          </a:xfrm>
        </p:spPr>
        <p:txBody>
          <a:bodyPr>
            <a:normAutofit/>
          </a:bodyPr>
          <a:lstStyle/>
          <a:p>
            <a:pPr marL="742950" indent="-742950">
              <a:lnSpc>
                <a:spcPct val="100000"/>
              </a:lnSpc>
              <a:buAutoNum type="arabicPlain" startAt="16"/>
            </a:pPr>
            <a:r>
              <a:rPr lang="zh-TW" altLang="en-US" sz="3600" b="1" dirty="0" smtClean="0">
                <a:solidFill>
                  <a:srgbClr val="111111"/>
                </a:solidFill>
                <a:latin typeface="微軟正黑體" panose="020B0604030504040204" pitchFamily="34" charset="-120"/>
                <a:ea typeface="微軟正黑體" panose="020B0604030504040204" pitchFamily="34" charset="-120"/>
              </a:rPr>
              <a:t>所以</a:t>
            </a:r>
            <a:r>
              <a:rPr lang="zh-TW" altLang="en-US" sz="3600" b="1" dirty="0">
                <a:solidFill>
                  <a:srgbClr val="111111"/>
                </a:solidFill>
                <a:latin typeface="微軟正黑體" panose="020B0604030504040204" pitchFamily="34" charset="-120"/>
                <a:ea typeface="微軟正黑體" panose="020B0604030504040204" pitchFamily="34" charset="-120"/>
              </a:rPr>
              <a:t>你當說</a:t>
            </a:r>
            <a:r>
              <a:rPr lang="zh-TW" altLang="en-US" sz="3600" b="1" dirty="0" smtClean="0">
                <a:solidFill>
                  <a:srgbClr val="111111"/>
                </a:solidFill>
                <a:latin typeface="微軟正黑體" panose="020B0604030504040204" pitchFamily="34" charset="-120"/>
                <a:ea typeface="微軟正黑體" panose="020B0604030504040204" pitchFamily="34" charset="-120"/>
              </a:rPr>
              <a:t>：「耶和華如此說：</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     </a:t>
            </a:r>
            <a:r>
              <a:rPr lang="en-US" altLang="zh-TW" sz="3600" b="1" dirty="0" err="1" smtClean="0">
                <a:solidFill>
                  <a:srgbClr val="111111"/>
                </a:solidFill>
                <a:latin typeface="微軟正黑體" panose="020B0604030504040204" pitchFamily="34" charset="-120"/>
                <a:ea typeface="微軟正黑體" panose="020B0604030504040204" pitchFamily="34" charset="-120"/>
              </a:rPr>
              <a:t>『</a:t>
            </a:r>
            <a:r>
              <a:rPr lang="zh-TW" altLang="en-US" sz="3600" b="1" dirty="0" smtClean="0">
                <a:solidFill>
                  <a:srgbClr val="111111"/>
                </a:solidFill>
                <a:latin typeface="微軟正黑體" panose="020B0604030504040204" pitchFamily="34" charset="-120"/>
                <a:ea typeface="微軟正黑體" panose="020B0604030504040204" pitchFamily="34" charset="-120"/>
              </a:rPr>
              <a:t>我雖將以</a:t>
            </a:r>
            <a:r>
              <a:rPr lang="zh-TW" altLang="en-US" sz="3600" b="1" dirty="0">
                <a:solidFill>
                  <a:srgbClr val="111111"/>
                </a:solidFill>
                <a:latin typeface="微軟正黑體" panose="020B0604030504040204" pitchFamily="34" charset="-120"/>
                <a:ea typeface="微軟正黑體" panose="020B0604030504040204" pitchFamily="34" charset="-120"/>
              </a:rPr>
              <a:t>色</a:t>
            </a:r>
            <a:r>
              <a:rPr lang="zh-TW" altLang="en-US" sz="3600" b="1" dirty="0" smtClean="0">
                <a:solidFill>
                  <a:srgbClr val="111111"/>
                </a:solidFill>
                <a:latin typeface="微軟正黑體" panose="020B0604030504040204" pitchFamily="34" charset="-120"/>
                <a:ea typeface="微軟正黑體" panose="020B0604030504040204" pitchFamily="34" charset="-120"/>
              </a:rPr>
              <a:t>列全家遠遠遷移</a:t>
            </a:r>
            <a:r>
              <a:rPr lang="en-US" altLang="zh-TW" sz="3600" b="1" dirty="0" smtClean="0">
                <a:solidFill>
                  <a:srgbClr val="111111"/>
                </a:solidFill>
                <a:latin typeface="微軟正黑體" panose="020B0604030504040204" pitchFamily="34" charset="-120"/>
                <a:ea typeface="微軟正黑體" panose="020B0604030504040204" pitchFamily="34" charset="-120"/>
              </a:rPr>
              <a:t>   </a:t>
            </a:r>
          </a:p>
          <a:p>
            <a:pPr marL="0" indent="0">
              <a:lnSpc>
                <a:spcPct val="100000"/>
              </a:lnSpc>
              <a:buNone/>
            </a:pPr>
            <a:r>
              <a:rPr lang="en-US" altLang="zh-TW" sz="3600" b="1" dirty="0" smtClean="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到列國中</a:t>
            </a:r>
            <a:r>
              <a:rPr lang="zh-TW" altLang="en-US" sz="3600" b="1" dirty="0">
                <a:solidFill>
                  <a:srgbClr val="111111"/>
                </a:solidFill>
                <a:latin typeface="微軟正黑體" panose="020B0604030504040204" pitchFamily="34" charset="-120"/>
                <a:ea typeface="微軟正黑體" panose="020B0604030504040204" pitchFamily="34" charset="-120"/>
              </a:rPr>
              <a:t>，將他們</a:t>
            </a:r>
            <a:r>
              <a:rPr lang="zh-TW" altLang="en-US" sz="3600" b="1" dirty="0" smtClean="0">
                <a:solidFill>
                  <a:srgbClr val="111111"/>
                </a:solidFill>
                <a:latin typeface="微軟正黑體" panose="020B0604030504040204" pitchFamily="34" charset="-120"/>
                <a:ea typeface="微軟正黑體" panose="020B0604030504040204" pitchFamily="34" charset="-120"/>
              </a:rPr>
              <a:t>分散在列邦</a:t>
            </a:r>
            <a:r>
              <a:rPr lang="en-US" altLang="zh-TW" sz="3600" b="1" dirty="0" smtClean="0">
                <a:solidFill>
                  <a:srgbClr val="111111"/>
                </a:solidFill>
                <a:latin typeface="微軟正黑體" panose="020B0604030504040204" pitchFamily="34" charset="-120"/>
                <a:ea typeface="微軟正黑體" panose="020B0604030504040204" pitchFamily="34" charset="-120"/>
              </a:rPr>
              <a:t> </a:t>
            </a:r>
          </a:p>
          <a:p>
            <a:pPr marL="0" indent="0">
              <a:lnSpc>
                <a:spcPct val="100000"/>
              </a:lnSpc>
              <a:buNone/>
            </a:pPr>
            <a:r>
              <a:rPr lang="en-US" altLang="zh-TW" sz="3600" b="1" dirty="0" smtClean="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內，我還</a:t>
            </a:r>
            <a:r>
              <a:rPr lang="zh-TW" altLang="en-US" sz="3600" b="1" dirty="0">
                <a:solidFill>
                  <a:srgbClr val="111111"/>
                </a:solidFill>
                <a:latin typeface="微軟正黑體" panose="020B0604030504040204" pitchFamily="34" charset="-120"/>
                <a:ea typeface="微軟正黑體" panose="020B0604030504040204" pitchFamily="34" charset="-120"/>
              </a:rPr>
              <a:t>要在他們所到的列邦</a:t>
            </a:r>
            <a:r>
              <a:rPr lang="zh-TW" altLang="en-US" sz="3600" b="1" dirty="0" smtClean="0">
                <a:solidFill>
                  <a:srgbClr val="111111"/>
                </a:solidFill>
                <a:latin typeface="微軟正黑體" panose="020B0604030504040204" pitchFamily="34" charset="-120"/>
                <a:ea typeface="微軟正黑體" panose="020B0604030504040204" pitchFamily="34" charset="-120"/>
              </a:rPr>
              <a:t>，</a:t>
            </a:r>
            <a:r>
              <a:rPr lang="en-US" altLang="zh-TW" sz="3600" b="1" dirty="0" smtClean="0">
                <a:solidFill>
                  <a:srgbClr val="111111"/>
                </a:solidFill>
                <a:latin typeface="微軟正黑體" panose="020B0604030504040204" pitchFamily="34" charset="-120"/>
                <a:ea typeface="微軟正黑體" panose="020B0604030504040204" pitchFamily="34" charset="-120"/>
              </a:rPr>
              <a:t> </a:t>
            </a:r>
          </a:p>
          <a:p>
            <a:pPr marL="0" indent="0">
              <a:lnSpc>
                <a:spcPct val="100000"/>
              </a:lnSpc>
              <a:buNone/>
            </a:pPr>
            <a:r>
              <a:rPr lang="en-US" altLang="zh-TW" sz="3600" b="1" dirty="0" smtClean="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暫作他們</a:t>
            </a:r>
            <a:r>
              <a:rPr lang="zh-TW" altLang="en-US" sz="3600" b="1" dirty="0">
                <a:solidFill>
                  <a:srgbClr val="111111"/>
                </a:solidFill>
                <a:latin typeface="微軟正黑體" panose="020B0604030504040204" pitchFamily="34" charset="-120"/>
                <a:ea typeface="微軟正黑體" panose="020B0604030504040204" pitchFamily="34" charset="-120"/>
              </a:rPr>
              <a:t>的聖所。</a:t>
            </a:r>
            <a:r>
              <a:rPr lang="en-US" altLang="zh-TW" sz="3600" b="1" dirty="0" smtClean="0">
                <a:solidFill>
                  <a:srgbClr val="111111"/>
                </a:solidFill>
                <a:latin typeface="微軟正黑體" panose="020B0604030504040204" pitchFamily="34" charset="-120"/>
                <a:ea typeface="微軟正黑體" panose="020B0604030504040204" pitchFamily="34" charset="-120"/>
              </a:rPr>
              <a:t>』</a:t>
            </a:r>
            <a:r>
              <a:rPr lang="zh-TW" altLang="en-US" sz="3600" b="1" dirty="0" smtClean="0">
                <a:solidFill>
                  <a:srgbClr val="111111"/>
                </a:solidFill>
                <a:latin typeface="微軟正黑體" panose="020B0604030504040204" pitchFamily="34" charset="-120"/>
                <a:ea typeface="微軟正黑體" panose="020B0604030504040204" pitchFamily="34" charset="-120"/>
              </a:rPr>
              <a:t>」</a:t>
            </a:r>
            <a:endParaRPr lang="en-US" altLang="zh-TW" sz="3600" b="1" dirty="0">
              <a:solidFill>
                <a:srgbClr val="11111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92544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3568" y="620688"/>
            <a:ext cx="7241232" cy="1296144"/>
          </a:xfrm>
        </p:spPr>
        <p:txBody>
          <a:bodyPr>
            <a:noAutofit/>
          </a:bodyPr>
          <a:lstStyle/>
          <a:p>
            <a:pPr>
              <a:lnSpc>
                <a:spcPct val="100000"/>
              </a:lnSpc>
              <a:spcBef>
                <a:spcPts val="600"/>
              </a:spcBef>
              <a:spcAft>
                <a:spcPts val="600"/>
              </a:spcAft>
            </a:pPr>
            <a:r>
              <a:rPr lang="zh-TW" altLang="zh-TW" sz="2800" b="1" dirty="0">
                <a:solidFill>
                  <a:srgbClr val="000099"/>
                </a:solidFill>
                <a:latin typeface="微軟正黑體" panose="020B0604030504040204" pitchFamily="34" charset="-120"/>
                <a:ea typeface="微軟正黑體" panose="020B0604030504040204" pitchFamily="34" charset="-120"/>
              </a:rPr>
              <a:t>主題</a:t>
            </a:r>
            <a:r>
              <a:rPr lang="zh-TW" altLang="zh-TW" sz="2800" b="1" dirty="0" smtClean="0">
                <a:solidFill>
                  <a:srgbClr val="000099"/>
                </a:solidFill>
                <a:latin typeface="微軟正黑體" panose="020B0604030504040204" pitchFamily="34" charset="-120"/>
                <a:ea typeface="微軟正黑體" panose="020B0604030504040204" pitchFamily="34" charset="-120"/>
              </a:rPr>
              <a:t>經文</a:t>
            </a:r>
            <a:r>
              <a:rPr lang="en-US" altLang="zh-TW" sz="4000" dirty="0">
                <a:solidFill>
                  <a:srgbClr val="C00000"/>
                </a:solidFill>
                <a:latin typeface="微軟正黑體" panose="020B0604030504040204" pitchFamily="34" charset="-120"/>
                <a:ea typeface="微軟正黑體" panose="020B0604030504040204" pitchFamily="34" charset="-120"/>
              </a:rPr>
              <a:t/>
            </a:r>
            <a:br>
              <a:rPr lang="en-US" altLang="zh-TW" sz="4000" dirty="0">
                <a:solidFill>
                  <a:srgbClr val="C00000"/>
                </a:solidFill>
                <a:latin typeface="微軟正黑體" panose="020B0604030504040204" pitchFamily="34" charset="-120"/>
                <a:ea typeface="微軟正黑體" panose="020B0604030504040204" pitchFamily="34" charset="-120"/>
              </a:rPr>
            </a:br>
            <a:r>
              <a:rPr lang="zh-TW" altLang="en-US" sz="4000" dirty="0">
                <a:solidFill>
                  <a:srgbClr val="C00000"/>
                </a:solidFill>
                <a:latin typeface="微軟正黑體" panose="020B0604030504040204" pitchFamily="34" charset="-120"/>
                <a:ea typeface="微軟正黑體" panose="020B0604030504040204" pitchFamily="34" charset="-120"/>
              </a:rPr>
              <a:t>以西結書 </a:t>
            </a:r>
            <a:r>
              <a:rPr lang="en-US" altLang="zh-TW" sz="4000" dirty="0" smtClean="0">
                <a:solidFill>
                  <a:srgbClr val="C00000"/>
                </a:solidFill>
                <a:latin typeface="微軟正黑體" panose="020B0604030504040204" pitchFamily="34" charset="-120"/>
                <a:ea typeface="微軟正黑體" panose="020B0604030504040204" pitchFamily="34" charset="-120"/>
              </a:rPr>
              <a:t>11 </a:t>
            </a:r>
            <a:r>
              <a:rPr lang="zh-TW" altLang="en-US" sz="4000" dirty="0">
                <a:solidFill>
                  <a:srgbClr val="C00000"/>
                </a:solidFill>
                <a:latin typeface="微軟正黑體" panose="020B0604030504040204" pitchFamily="34" charset="-120"/>
                <a:ea typeface="微軟正黑體" panose="020B0604030504040204" pitchFamily="34" charset="-120"/>
              </a:rPr>
              <a:t>章 </a:t>
            </a:r>
            <a:r>
              <a:rPr lang="en-US" altLang="zh-TW" sz="4000" dirty="0" smtClean="0">
                <a:solidFill>
                  <a:srgbClr val="C00000"/>
                </a:solidFill>
                <a:latin typeface="微軟正黑體" panose="020B0604030504040204" pitchFamily="34" charset="-120"/>
                <a:ea typeface="微軟正黑體" panose="020B0604030504040204" pitchFamily="34" charset="-120"/>
              </a:rPr>
              <a:t>14–20 </a:t>
            </a:r>
            <a:r>
              <a:rPr lang="zh-TW" altLang="en-US" sz="4000" dirty="0">
                <a:solidFill>
                  <a:srgbClr val="C00000"/>
                </a:solidFill>
                <a:latin typeface="微軟正黑體" panose="020B0604030504040204" pitchFamily="34" charset="-120"/>
                <a:ea typeface="微軟正黑體" panose="020B0604030504040204" pitchFamily="34" charset="-120"/>
              </a:rPr>
              <a:t>節</a:t>
            </a:r>
          </a:p>
        </p:txBody>
      </p:sp>
      <p:sp>
        <p:nvSpPr>
          <p:cNvPr id="3" name="內容版面配置區 2"/>
          <p:cNvSpPr>
            <a:spLocks noGrp="1"/>
          </p:cNvSpPr>
          <p:nvPr>
            <p:ph idx="1"/>
          </p:nvPr>
        </p:nvSpPr>
        <p:spPr>
          <a:xfrm>
            <a:off x="763936" y="2060848"/>
            <a:ext cx="7264448" cy="4464496"/>
          </a:xfrm>
        </p:spPr>
        <p:txBody>
          <a:bodyPr>
            <a:normAutofit/>
          </a:bodyPr>
          <a:lstStyle/>
          <a:p>
            <a:pPr marL="742950" indent="-742950">
              <a:lnSpc>
                <a:spcPct val="100000"/>
              </a:lnSpc>
              <a:buAutoNum type="arabicPlain" startAt="17"/>
            </a:pPr>
            <a:r>
              <a:rPr lang="zh-TW" altLang="en-US" sz="3600" b="1" dirty="0" smtClean="0">
                <a:solidFill>
                  <a:srgbClr val="111111"/>
                </a:solidFill>
                <a:latin typeface="微軟正黑體" panose="020B0604030504040204" pitchFamily="34" charset="-120"/>
                <a:ea typeface="微軟正黑體" panose="020B0604030504040204" pitchFamily="34" charset="-120"/>
              </a:rPr>
              <a:t>你</a:t>
            </a:r>
            <a:r>
              <a:rPr lang="zh-TW" altLang="en-US" sz="3600" b="1" dirty="0">
                <a:solidFill>
                  <a:srgbClr val="111111"/>
                </a:solidFill>
                <a:latin typeface="微軟正黑體" panose="020B0604030504040204" pitchFamily="34" charset="-120"/>
                <a:ea typeface="微軟正黑體" panose="020B0604030504040204" pitchFamily="34" charset="-120"/>
              </a:rPr>
              <a:t>當說</a:t>
            </a:r>
            <a:r>
              <a:rPr lang="zh-TW" altLang="en-US" sz="3600" b="1" dirty="0" smtClean="0">
                <a:solidFill>
                  <a:srgbClr val="111111"/>
                </a:solidFill>
                <a:latin typeface="微軟正黑體" panose="020B0604030504040204" pitchFamily="34" charset="-120"/>
                <a:ea typeface="微軟正黑體" panose="020B0604030504040204" pitchFamily="34" charset="-120"/>
              </a:rPr>
              <a:t>：「主耶和華如此說：</a:t>
            </a:r>
            <a:r>
              <a:rPr lang="en-US" altLang="zh-TW" sz="3600" b="1" dirty="0" err="1" smtClean="0">
                <a:solidFill>
                  <a:srgbClr val="111111"/>
                </a:solidFill>
                <a:latin typeface="微軟正黑體" panose="020B0604030504040204" pitchFamily="34" charset="-120"/>
                <a:ea typeface="微軟正黑體" panose="020B0604030504040204" pitchFamily="34" charset="-120"/>
              </a:rPr>
              <a:t>『</a:t>
            </a:r>
            <a:r>
              <a:rPr lang="zh-TW" altLang="en-US" sz="3600" b="1" dirty="0" smtClean="0">
                <a:solidFill>
                  <a:srgbClr val="111111"/>
                </a:solidFill>
                <a:latin typeface="微軟正黑體" panose="020B0604030504040204" pitchFamily="34" charset="-120"/>
                <a:ea typeface="微軟正黑體" panose="020B0604030504040204" pitchFamily="34" charset="-120"/>
              </a:rPr>
              <a:t>我必從</a:t>
            </a:r>
            <a:r>
              <a:rPr lang="zh-TW" altLang="en-US" sz="3600" b="1" dirty="0">
                <a:solidFill>
                  <a:srgbClr val="111111"/>
                </a:solidFill>
                <a:latin typeface="微軟正黑體" panose="020B0604030504040204" pitchFamily="34" charset="-120"/>
                <a:ea typeface="微軟正黑體" panose="020B0604030504040204" pitchFamily="34" charset="-120"/>
              </a:rPr>
              <a:t>萬民中招聚你們，從分散的列國內聚集你們，又要將以色列地賜給你們</a:t>
            </a:r>
            <a:r>
              <a:rPr lang="zh-TW" altLang="en-US" sz="3600" b="1" dirty="0" smtClean="0">
                <a:solidFill>
                  <a:srgbClr val="111111"/>
                </a:solidFill>
                <a:latin typeface="微軟正黑體" panose="020B0604030504040204" pitchFamily="34" charset="-120"/>
                <a:ea typeface="微軟正黑體" panose="020B0604030504040204" pitchFamily="34" charset="-120"/>
              </a:rPr>
              <a:t>。</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en-US" altLang="zh-TW" sz="3600" b="1" dirty="0" smtClean="0">
                <a:solidFill>
                  <a:srgbClr val="111111"/>
                </a:solidFill>
                <a:latin typeface="微軟正黑體" panose="020B0604030504040204" pitchFamily="34" charset="-120"/>
                <a:ea typeface="微軟正黑體" panose="020B0604030504040204" pitchFamily="34" charset="-120"/>
              </a:rPr>
              <a:t>18 </a:t>
            </a:r>
            <a:r>
              <a:rPr lang="zh-TW" altLang="en-US" sz="3600" b="1" dirty="0" smtClean="0">
                <a:solidFill>
                  <a:srgbClr val="111111"/>
                </a:solidFill>
                <a:latin typeface="微軟正黑體" panose="020B0604030504040204" pitchFamily="34" charset="-120"/>
                <a:ea typeface="微軟正黑體" panose="020B0604030504040204" pitchFamily="34" charset="-120"/>
              </a:rPr>
              <a:t>他們必到那裏，也必從其中除掉</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smtClean="0">
                <a:solidFill>
                  <a:srgbClr val="111111"/>
                </a:solidFill>
                <a:latin typeface="微軟正黑體" panose="020B0604030504040204" pitchFamily="34" charset="-120"/>
                <a:ea typeface="微軟正黑體" panose="020B0604030504040204" pitchFamily="34" charset="-120"/>
              </a:rPr>
              <a:t>      一切可憎可厭的物。</a:t>
            </a:r>
          </a:p>
          <a:p>
            <a:pPr marL="742950" indent="-742950">
              <a:lnSpc>
                <a:spcPct val="100000"/>
              </a:lnSpc>
              <a:buAutoNum type="arabicPlain" startAt="17"/>
            </a:pPr>
            <a:endParaRPr lang="en-US" altLang="zh-TW" sz="3600" b="1" dirty="0">
              <a:solidFill>
                <a:srgbClr val="11111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27390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3568" y="620688"/>
            <a:ext cx="7241232" cy="1296144"/>
          </a:xfrm>
        </p:spPr>
        <p:txBody>
          <a:bodyPr>
            <a:noAutofit/>
          </a:bodyPr>
          <a:lstStyle/>
          <a:p>
            <a:pPr>
              <a:lnSpc>
                <a:spcPct val="100000"/>
              </a:lnSpc>
              <a:spcBef>
                <a:spcPts val="600"/>
              </a:spcBef>
              <a:spcAft>
                <a:spcPts val="600"/>
              </a:spcAft>
            </a:pPr>
            <a:r>
              <a:rPr lang="zh-TW" altLang="zh-TW" sz="2800" b="1" dirty="0">
                <a:solidFill>
                  <a:srgbClr val="000099"/>
                </a:solidFill>
                <a:latin typeface="微軟正黑體" panose="020B0604030504040204" pitchFamily="34" charset="-120"/>
                <a:ea typeface="微軟正黑體" panose="020B0604030504040204" pitchFamily="34" charset="-120"/>
              </a:rPr>
              <a:t>主題</a:t>
            </a:r>
            <a:r>
              <a:rPr lang="zh-TW" altLang="zh-TW" sz="2800" b="1" dirty="0" smtClean="0">
                <a:solidFill>
                  <a:srgbClr val="000099"/>
                </a:solidFill>
                <a:latin typeface="微軟正黑體" panose="020B0604030504040204" pitchFamily="34" charset="-120"/>
                <a:ea typeface="微軟正黑體" panose="020B0604030504040204" pitchFamily="34" charset="-120"/>
              </a:rPr>
              <a:t>經文</a:t>
            </a:r>
            <a:r>
              <a:rPr lang="en-US" altLang="zh-TW" sz="4000" dirty="0">
                <a:solidFill>
                  <a:srgbClr val="C00000"/>
                </a:solidFill>
                <a:latin typeface="微軟正黑體" panose="020B0604030504040204" pitchFamily="34" charset="-120"/>
                <a:ea typeface="微軟正黑體" panose="020B0604030504040204" pitchFamily="34" charset="-120"/>
              </a:rPr>
              <a:t/>
            </a:r>
            <a:br>
              <a:rPr lang="en-US" altLang="zh-TW" sz="4000" dirty="0">
                <a:solidFill>
                  <a:srgbClr val="C00000"/>
                </a:solidFill>
                <a:latin typeface="微軟正黑體" panose="020B0604030504040204" pitchFamily="34" charset="-120"/>
                <a:ea typeface="微軟正黑體" panose="020B0604030504040204" pitchFamily="34" charset="-120"/>
              </a:rPr>
            </a:br>
            <a:r>
              <a:rPr lang="zh-TW" altLang="en-US" sz="4000" dirty="0">
                <a:solidFill>
                  <a:srgbClr val="C00000"/>
                </a:solidFill>
                <a:latin typeface="微軟正黑體" panose="020B0604030504040204" pitchFamily="34" charset="-120"/>
                <a:ea typeface="微軟正黑體" panose="020B0604030504040204" pitchFamily="34" charset="-120"/>
              </a:rPr>
              <a:t>以西結書 </a:t>
            </a:r>
            <a:r>
              <a:rPr lang="en-US" altLang="zh-TW" sz="4000" dirty="0" smtClean="0">
                <a:solidFill>
                  <a:srgbClr val="C00000"/>
                </a:solidFill>
                <a:latin typeface="微軟正黑體" panose="020B0604030504040204" pitchFamily="34" charset="-120"/>
                <a:ea typeface="微軟正黑體" panose="020B0604030504040204" pitchFamily="34" charset="-120"/>
              </a:rPr>
              <a:t>11 </a:t>
            </a:r>
            <a:r>
              <a:rPr lang="zh-TW" altLang="en-US" sz="4000" dirty="0">
                <a:solidFill>
                  <a:srgbClr val="C00000"/>
                </a:solidFill>
                <a:latin typeface="微軟正黑體" panose="020B0604030504040204" pitchFamily="34" charset="-120"/>
                <a:ea typeface="微軟正黑體" panose="020B0604030504040204" pitchFamily="34" charset="-120"/>
              </a:rPr>
              <a:t>章 </a:t>
            </a:r>
            <a:r>
              <a:rPr lang="en-US" altLang="zh-TW" sz="4000" dirty="0" smtClean="0">
                <a:solidFill>
                  <a:srgbClr val="C00000"/>
                </a:solidFill>
                <a:latin typeface="微軟正黑體" panose="020B0604030504040204" pitchFamily="34" charset="-120"/>
                <a:ea typeface="微軟正黑體" panose="020B0604030504040204" pitchFamily="34" charset="-120"/>
              </a:rPr>
              <a:t>14–20 </a:t>
            </a:r>
            <a:r>
              <a:rPr lang="zh-TW" altLang="en-US" sz="4000" dirty="0">
                <a:solidFill>
                  <a:srgbClr val="C00000"/>
                </a:solidFill>
                <a:latin typeface="微軟正黑體" panose="020B0604030504040204" pitchFamily="34" charset="-120"/>
                <a:ea typeface="微軟正黑體" panose="020B0604030504040204" pitchFamily="34" charset="-120"/>
              </a:rPr>
              <a:t>節</a:t>
            </a:r>
          </a:p>
        </p:txBody>
      </p:sp>
      <p:sp>
        <p:nvSpPr>
          <p:cNvPr id="3" name="內容版面配置區 2"/>
          <p:cNvSpPr>
            <a:spLocks noGrp="1"/>
          </p:cNvSpPr>
          <p:nvPr>
            <p:ph idx="1"/>
          </p:nvPr>
        </p:nvSpPr>
        <p:spPr>
          <a:xfrm>
            <a:off x="763936" y="2060848"/>
            <a:ext cx="7408464" cy="4464496"/>
          </a:xfrm>
        </p:spPr>
        <p:txBody>
          <a:bodyPr>
            <a:normAutofit/>
          </a:bodyPr>
          <a:lstStyle/>
          <a:p>
            <a:pPr marL="0" indent="0">
              <a:lnSpc>
                <a:spcPct val="100000"/>
              </a:lnSpc>
              <a:buNone/>
            </a:pPr>
            <a:r>
              <a:rPr lang="en-US" altLang="zh-TW" sz="3600" b="1" dirty="0" smtClean="0">
                <a:solidFill>
                  <a:srgbClr val="111111"/>
                </a:solidFill>
                <a:latin typeface="微軟正黑體" panose="020B0604030504040204" pitchFamily="34" charset="-120"/>
                <a:ea typeface="微軟正黑體" panose="020B0604030504040204" pitchFamily="34" charset="-120"/>
              </a:rPr>
              <a:t>19 </a:t>
            </a:r>
            <a:r>
              <a:rPr lang="zh-TW" altLang="en-US" sz="3600" b="1" dirty="0">
                <a:solidFill>
                  <a:srgbClr val="111111"/>
                </a:solidFill>
                <a:latin typeface="微軟正黑體" panose="020B0604030504040204" pitchFamily="34" charset="-120"/>
                <a:ea typeface="微軟正黑體" panose="020B0604030504040204" pitchFamily="34" charset="-120"/>
              </a:rPr>
              <a:t>我要使他們有合一的心，也要</a:t>
            </a:r>
            <a:r>
              <a:rPr lang="zh-TW" altLang="en-US" sz="3600" b="1" dirty="0" smtClean="0">
                <a:solidFill>
                  <a:srgbClr val="111111"/>
                </a:solidFill>
                <a:latin typeface="微軟正黑體" panose="020B0604030504040204" pitchFamily="34" charset="-120"/>
                <a:ea typeface="微軟正黑體" panose="020B0604030504040204" pitchFamily="34" charset="-120"/>
              </a:rPr>
              <a:t>將</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     新</a:t>
            </a:r>
            <a:r>
              <a:rPr lang="zh-TW" altLang="en-US" sz="3600" b="1" dirty="0">
                <a:solidFill>
                  <a:srgbClr val="111111"/>
                </a:solidFill>
                <a:latin typeface="微軟正黑體" panose="020B0604030504040204" pitchFamily="34" charset="-120"/>
                <a:ea typeface="微軟正黑體" panose="020B0604030504040204" pitchFamily="34" charset="-120"/>
              </a:rPr>
              <a:t>靈放在他們裏面，又從</a:t>
            </a:r>
            <a:r>
              <a:rPr lang="zh-TW" altLang="en-US" sz="3600" b="1" dirty="0" smtClean="0">
                <a:solidFill>
                  <a:srgbClr val="111111"/>
                </a:solidFill>
                <a:latin typeface="微軟正黑體" panose="020B0604030504040204" pitchFamily="34" charset="-120"/>
                <a:ea typeface="微軟正黑體" panose="020B0604030504040204" pitchFamily="34" charset="-120"/>
              </a:rPr>
              <a:t>他們</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a:solidFill>
                  <a:srgbClr val="111111"/>
                </a:solidFill>
                <a:latin typeface="微軟正黑體" panose="020B0604030504040204" pitchFamily="34" charset="-120"/>
                <a:ea typeface="微軟正黑體" panose="020B0604030504040204" pitchFamily="34" charset="-120"/>
              </a:rPr>
              <a:t> </a:t>
            </a:r>
            <a:r>
              <a:rPr lang="zh-TW" altLang="en-US" sz="3600" b="1" dirty="0" smtClean="0">
                <a:solidFill>
                  <a:srgbClr val="111111"/>
                </a:solidFill>
                <a:latin typeface="微軟正黑體" panose="020B0604030504040204" pitchFamily="34" charset="-120"/>
                <a:ea typeface="微軟正黑體" panose="020B0604030504040204" pitchFamily="34" charset="-120"/>
              </a:rPr>
              <a:t>     肉體</a:t>
            </a:r>
            <a:r>
              <a:rPr lang="zh-TW" altLang="en-US" sz="3600" b="1" dirty="0">
                <a:solidFill>
                  <a:srgbClr val="111111"/>
                </a:solidFill>
                <a:latin typeface="微軟正黑體" panose="020B0604030504040204" pitchFamily="34" charset="-120"/>
                <a:ea typeface="微軟正黑體" panose="020B0604030504040204" pitchFamily="34" charset="-120"/>
              </a:rPr>
              <a:t>中除掉石心，賜給他們肉心</a:t>
            </a:r>
            <a:r>
              <a:rPr lang="zh-TW" altLang="en-US" sz="3600" b="1" dirty="0" smtClean="0">
                <a:solidFill>
                  <a:srgbClr val="111111"/>
                </a:solidFill>
                <a:latin typeface="微軟正黑體" panose="020B0604030504040204" pitchFamily="34" charset="-120"/>
                <a:ea typeface="微軟正黑體" panose="020B0604030504040204" pitchFamily="34" charset="-120"/>
              </a:rPr>
              <a:t>，</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en-US" altLang="zh-TW" sz="3600" b="1" dirty="0" smtClean="0">
                <a:solidFill>
                  <a:srgbClr val="111111"/>
                </a:solidFill>
                <a:latin typeface="微軟正黑體" panose="020B0604030504040204" pitchFamily="34" charset="-120"/>
                <a:ea typeface="微軟正黑體" panose="020B0604030504040204" pitchFamily="34" charset="-120"/>
              </a:rPr>
              <a:t>20 </a:t>
            </a:r>
            <a:r>
              <a:rPr lang="zh-TW" altLang="en-US" sz="3600" b="1" dirty="0" smtClean="0">
                <a:solidFill>
                  <a:srgbClr val="111111"/>
                </a:solidFill>
                <a:latin typeface="微軟正黑體" panose="020B0604030504040204" pitchFamily="34" charset="-120"/>
                <a:ea typeface="微軟正黑體" panose="020B0604030504040204" pitchFamily="34" charset="-120"/>
              </a:rPr>
              <a:t>使他們順從我的律例，謹守遵行</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smtClean="0">
                <a:solidFill>
                  <a:srgbClr val="111111"/>
                </a:solidFill>
                <a:latin typeface="微軟正黑體" panose="020B0604030504040204" pitchFamily="34" charset="-120"/>
                <a:ea typeface="微軟正黑體" panose="020B0604030504040204" pitchFamily="34" charset="-120"/>
              </a:rPr>
              <a:t>      我的典章。他們要作我的子民，</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r>
              <a:rPr lang="zh-TW" altLang="en-US" sz="3600" b="1" dirty="0" smtClean="0">
                <a:solidFill>
                  <a:srgbClr val="111111"/>
                </a:solidFill>
                <a:latin typeface="微軟正黑體" panose="020B0604030504040204" pitchFamily="34" charset="-120"/>
                <a:ea typeface="微軟正黑體" panose="020B0604030504040204" pitchFamily="34" charset="-120"/>
              </a:rPr>
              <a:t>      我要作他們的上帝。</a:t>
            </a:r>
            <a:r>
              <a:rPr lang="en-US" altLang="zh-TW" sz="3600" b="1" dirty="0" smtClean="0">
                <a:solidFill>
                  <a:srgbClr val="111111"/>
                </a:solidFill>
                <a:latin typeface="微軟正黑體" panose="020B0604030504040204" pitchFamily="34" charset="-120"/>
                <a:ea typeface="微軟正黑體" panose="020B0604030504040204" pitchFamily="34" charset="-120"/>
              </a:rPr>
              <a:t>』</a:t>
            </a:r>
            <a:r>
              <a:rPr lang="zh-TW" altLang="en-US" sz="3600" b="1" dirty="0" smtClean="0">
                <a:solidFill>
                  <a:srgbClr val="111111"/>
                </a:solidFill>
                <a:latin typeface="微軟正黑體" panose="020B0604030504040204" pitchFamily="34" charset="-120"/>
                <a:ea typeface="微軟正黑體" panose="020B0604030504040204" pitchFamily="34" charset="-120"/>
              </a:rPr>
              <a:t>」</a:t>
            </a:r>
            <a:endParaRPr lang="en-US" altLang="zh-TW" sz="3600" b="1" dirty="0" smtClean="0">
              <a:solidFill>
                <a:srgbClr val="111111"/>
              </a:solidFill>
              <a:latin typeface="微軟正黑體" panose="020B0604030504040204" pitchFamily="34" charset="-120"/>
              <a:ea typeface="微軟正黑體" panose="020B0604030504040204" pitchFamily="34" charset="-120"/>
            </a:endParaRPr>
          </a:p>
          <a:p>
            <a:pPr marL="0" indent="0">
              <a:lnSpc>
                <a:spcPct val="100000"/>
              </a:lnSpc>
              <a:buNone/>
            </a:pPr>
            <a:endParaRPr lang="en-US" altLang="zh-TW" sz="3600" b="1" dirty="0">
              <a:solidFill>
                <a:srgbClr val="11111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742908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33845" y="620688"/>
            <a:ext cx="7886700" cy="1070634"/>
          </a:xfrm>
        </p:spPr>
        <p:txBody>
          <a:bodyPr>
            <a:normAutofit/>
          </a:bodyPr>
          <a:lstStyle/>
          <a:p>
            <a:r>
              <a:rPr lang="zh-TW" altLang="en-US" sz="2800" dirty="0">
                <a:solidFill>
                  <a:srgbClr val="000099"/>
                </a:solidFill>
                <a:latin typeface="華康中圓體" panose="020F0509000000000000" pitchFamily="49" charset="-120"/>
                <a:ea typeface="華康中圓體" panose="020F0509000000000000" pitchFamily="49" charset="-120"/>
              </a:rPr>
              <a:t>當以西結先知來到外邦之後，他很想念他的家鄉、他的百姓，特別是耶路撒冷的</a:t>
            </a:r>
            <a:r>
              <a:rPr lang="zh-TW" altLang="en-US" sz="2800" dirty="0" smtClean="0">
                <a:solidFill>
                  <a:srgbClr val="000099"/>
                </a:solidFill>
                <a:latin typeface="華康中圓體" panose="020F0509000000000000" pitchFamily="49" charset="-120"/>
                <a:ea typeface="華康中圓體" panose="020F0509000000000000" pitchFamily="49" charset="-120"/>
              </a:rPr>
              <a:t>聖殿。</a:t>
            </a:r>
            <a:endParaRPr lang="zh-TW" altLang="en-US" sz="2800" dirty="0">
              <a:solidFill>
                <a:srgbClr val="000099"/>
              </a:solidFill>
              <a:latin typeface="華康中圓體" panose="020F0509000000000000" pitchFamily="49" charset="-120"/>
              <a:ea typeface="華康中圓體" panose="020F0509000000000000" pitchFamily="49" charset="-12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2060847"/>
            <a:ext cx="4104456" cy="4193407"/>
          </a:xfrm>
          <a:prstGeom prst="rect">
            <a:avLst/>
          </a:prstGeom>
        </p:spPr>
      </p:pic>
    </p:spTree>
    <p:extLst>
      <p:ext uri="{BB962C8B-B14F-4D97-AF65-F5344CB8AC3E}">
        <p14:creationId xmlns:p14="http://schemas.microsoft.com/office/powerpoint/2010/main" val="3927963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3845" y="980728"/>
            <a:ext cx="4730243" cy="1944216"/>
          </a:xfrm>
        </p:spPr>
        <p:txBody>
          <a:bodyPr>
            <a:normAutofit/>
          </a:bodyPr>
          <a:lstStyle/>
          <a:p>
            <a:r>
              <a:rPr lang="zh-TW" altLang="en-US" sz="2400" dirty="0" smtClean="0">
                <a:solidFill>
                  <a:srgbClr val="000099"/>
                </a:solidFill>
                <a:latin typeface="華康中圓體" panose="020F0509000000000000" pitchFamily="49" charset="-120"/>
                <a:ea typeface="華康中圓體" panose="020F0509000000000000" pitchFamily="49" charset="-120"/>
              </a:rPr>
              <a:t>上帝讓以西</a:t>
            </a:r>
            <a:r>
              <a:rPr lang="zh-TW" altLang="en-US" sz="2400" dirty="0">
                <a:solidFill>
                  <a:srgbClr val="000099"/>
                </a:solidFill>
                <a:latin typeface="華康中圓體" panose="020F0509000000000000" pitchFamily="49" charset="-120"/>
                <a:ea typeface="華康中圓體" panose="020F0509000000000000" pitchFamily="49" charset="-120"/>
              </a:rPr>
              <a:t>結看見在聖殿的北門，竟然有一尊好大的外邦偶像</a:t>
            </a:r>
            <a:r>
              <a:rPr lang="zh-TW" altLang="en-US" sz="2400" dirty="0" smtClean="0">
                <a:solidFill>
                  <a:srgbClr val="000099"/>
                </a:solidFill>
                <a:latin typeface="華康中圓體" panose="020F0509000000000000" pitchFamily="49" charset="-120"/>
                <a:ea typeface="華康中圓體" panose="020F0509000000000000" pitchFamily="49" charset="-120"/>
              </a:rPr>
              <a:t>，而</a:t>
            </a:r>
            <a:r>
              <a:rPr lang="zh-TW" altLang="en-US" sz="2400" dirty="0">
                <a:solidFill>
                  <a:srgbClr val="000099"/>
                </a:solidFill>
                <a:latin typeface="華康中圓體" panose="020F0509000000000000" pitchFamily="49" charset="-120"/>
                <a:ea typeface="華康中圓體" panose="020F0509000000000000" pitchFamily="49" charset="-120"/>
              </a:rPr>
              <a:t>在聖殿的內屋裡</a:t>
            </a:r>
            <a:r>
              <a:rPr lang="zh-TW" altLang="en-US" sz="2400" dirty="0" smtClean="0">
                <a:solidFill>
                  <a:srgbClr val="000099"/>
                </a:solidFill>
                <a:latin typeface="華康中圓體" panose="020F0509000000000000" pitchFamily="49" charset="-120"/>
                <a:ea typeface="華康中圓體" panose="020F0509000000000000" pitchFamily="49" charset="-120"/>
              </a:rPr>
              <a:t>，以色列</a:t>
            </a:r>
            <a:r>
              <a:rPr lang="zh-TW" altLang="en-US" sz="2400" dirty="0">
                <a:solidFill>
                  <a:srgbClr val="000099"/>
                </a:solidFill>
                <a:latin typeface="華康中圓體" panose="020F0509000000000000" pitchFamily="49" charset="-120"/>
                <a:ea typeface="華康中圓體" panose="020F0509000000000000" pitchFamily="49" charset="-120"/>
              </a:rPr>
              <a:t>的七十位</a:t>
            </a:r>
            <a:r>
              <a:rPr lang="zh-TW" altLang="en-US" sz="2400" dirty="0" smtClean="0">
                <a:solidFill>
                  <a:srgbClr val="000099"/>
                </a:solidFill>
                <a:latin typeface="華康中圓體" panose="020F0509000000000000" pitchFamily="49" charset="-120"/>
                <a:ea typeface="華康中圓體" panose="020F0509000000000000" pitchFamily="49" charset="-120"/>
              </a:rPr>
              <a:t>長老正拿著香爐向牆上畫的各種偶像禱告。</a:t>
            </a:r>
            <a:endParaRPr lang="zh-TW" altLang="en-US" sz="2400" dirty="0">
              <a:solidFill>
                <a:srgbClr val="000099"/>
              </a:solidFill>
              <a:latin typeface="華康中圓體" panose="020F0509000000000000" pitchFamily="49" charset="-120"/>
              <a:ea typeface="華康中圓體" panose="020F0509000000000000" pitchFamily="49" charset="-120"/>
            </a:endParaRPr>
          </a:p>
        </p:txBody>
      </p:sp>
      <p:pic>
        <p:nvPicPr>
          <p:cNvPr id="4" name="圖片 3"/>
          <p:cNvPicPr>
            <a:picLocks noChangeAspect="1"/>
          </p:cNvPicPr>
          <p:nvPr/>
        </p:nvPicPr>
        <p:blipFill rotWithShape="1">
          <a:blip r:embed="rId2">
            <a:extLst>
              <a:ext uri="{28A0092B-C50C-407E-A947-70E740481C1C}">
                <a14:useLocalDpi xmlns:a14="http://schemas.microsoft.com/office/drawing/2010/main" val="0"/>
              </a:ext>
            </a:extLst>
          </a:blip>
          <a:srcRect t="4640" b="4640"/>
          <a:stretch/>
        </p:blipFill>
        <p:spPr>
          <a:xfrm>
            <a:off x="323528" y="3140968"/>
            <a:ext cx="4921250" cy="3348372"/>
          </a:xfrm>
          <a:prstGeom prst="rect">
            <a:avLst/>
          </a:prstGeom>
        </p:spPr>
      </p:pic>
      <p:pic>
        <p:nvPicPr>
          <p:cNvPr id="5" name="圖片 4"/>
          <p:cNvPicPr>
            <a:picLocks noChangeAspect="1"/>
          </p:cNvPicPr>
          <p:nvPr/>
        </p:nvPicPr>
        <p:blipFill>
          <a:blip r:embed="rId3"/>
          <a:stretch>
            <a:fillRect/>
          </a:stretch>
        </p:blipFill>
        <p:spPr>
          <a:xfrm>
            <a:off x="6012160" y="476672"/>
            <a:ext cx="2670279" cy="5760640"/>
          </a:xfrm>
          <a:prstGeom prst="rect">
            <a:avLst/>
          </a:prstGeom>
        </p:spPr>
      </p:pic>
      <p:sp>
        <p:nvSpPr>
          <p:cNvPr id="6" name="TextBox 5"/>
          <p:cNvSpPr txBox="1"/>
          <p:nvPr/>
        </p:nvSpPr>
        <p:spPr>
          <a:xfrm>
            <a:off x="5729682" y="6304674"/>
            <a:ext cx="2954655" cy="369332"/>
          </a:xfrm>
          <a:prstGeom prst="rect">
            <a:avLst/>
          </a:prstGeom>
          <a:noFill/>
        </p:spPr>
        <p:txBody>
          <a:bodyPr wrap="none" rtlCol="0">
            <a:spAutoFit/>
          </a:bodyPr>
          <a:lstStyle/>
          <a:p>
            <a:r>
              <a:rPr lang="zh-TW" altLang="en-US" dirty="0" smtClean="0">
                <a:latin typeface="標楷體"/>
                <a:ea typeface="標楷體"/>
                <a:cs typeface="標楷體"/>
              </a:rPr>
              <a:t>婦女為巴比倫神搭模斯哭泣</a:t>
            </a:r>
            <a:endParaRPr lang="en-US" dirty="0">
              <a:latin typeface="標楷體"/>
              <a:ea typeface="標楷體"/>
              <a:cs typeface="標楷體"/>
            </a:endParaRPr>
          </a:p>
        </p:txBody>
      </p:sp>
    </p:spTree>
    <p:extLst>
      <p:ext uri="{BB962C8B-B14F-4D97-AF65-F5344CB8AC3E}">
        <p14:creationId xmlns:p14="http://schemas.microsoft.com/office/powerpoint/2010/main" val="3205672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ChangeArrowheads="1"/>
          </p:cNvSpPr>
          <p:nvPr/>
        </p:nvSpPr>
        <p:spPr bwMode="auto">
          <a:xfrm>
            <a:off x="5435600" y="836613"/>
            <a:ext cx="960438" cy="576262"/>
          </a:xfrm>
          <a:prstGeom prst="rect">
            <a:avLst/>
          </a:prstGeom>
          <a:solidFill>
            <a:srgbClr val="99CC00"/>
          </a:solidFill>
          <a:ln w="9525">
            <a:solidFill>
              <a:schemeClr val="tx1"/>
            </a:solidFill>
            <a:miter lim="800000"/>
            <a:headEnd/>
            <a:tailEnd/>
          </a:ln>
        </p:spPr>
        <p:txBody>
          <a:bodyPr wrap="none" anchor="ctr">
            <a:prstTxWarp prst="textNoShape">
              <a:avLst/>
            </a:prstTxWarp>
          </a:bodyPr>
          <a:lstStyle/>
          <a:p>
            <a:pPr algn="ctr"/>
            <a:r>
              <a:rPr lang="zh-TW" altLang="en-US" sz="2400">
                <a:ea typeface="SimHei" pitchFamily="49" charset="-128"/>
                <a:cs typeface="SimHei" pitchFamily="49" charset="-128"/>
              </a:rPr>
              <a:t>長老</a:t>
            </a:r>
            <a:endParaRPr lang="en-US" altLang="zh-TW" sz="2400">
              <a:ea typeface="SimHei" pitchFamily="49" charset="-128"/>
              <a:cs typeface="SimHei" pitchFamily="49" charset="-128"/>
            </a:endParaRPr>
          </a:p>
        </p:txBody>
      </p:sp>
      <p:pic>
        <p:nvPicPr>
          <p:cNvPr id="29699" name="Picture 3" descr="WIK_Solomon's-Temple"/>
          <p:cNvPicPr>
            <a:picLocks noChangeAspect="1" noChangeArrowheads="1"/>
          </p:cNvPicPr>
          <p:nvPr/>
        </p:nvPicPr>
        <p:blipFill>
          <a:blip r:embed="rId2"/>
          <a:srcRect/>
          <a:stretch>
            <a:fillRect/>
          </a:stretch>
        </p:blipFill>
        <p:spPr bwMode="auto">
          <a:xfrm>
            <a:off x="0" y="1900238"/>
            <a:ext cx="9144000" cy="4957762"/>
          </a:xfrm>
          <a:prstGeom prst="rect">
            <a:avLst/>
          </a:prstGeom>
          <a:noFill/>
          <a:ln w="9525">
            <a:noFill/>
            <a:miter lim="800000"/>
            <a:headEnd/>
            <a:tailEnd/>
          </a:ln>
        </p:spPr>
      </p:pic>
      <p:sp>
        <p:nvSpPr>
          <p:cNvPr id="29700" name="AutoShape 4"/>
          <p:cNvSpPr>
            <a:spLocks noChangeArrowheads="1"/>
          </p:cNvSpPr>
          <p:nvPr/>
        </p:nvSpPr>
        <p:spPr bwMode="auto">
          <a:xfrm>
            <a:off x="4284663" y="2205038"/>
            <a:ext cx="931862" cy="771525"/>
          </a:xfrm>
          <a:prstGeom prst="wedgeRectCallout">
            <a:avLst>
              <a:gd name="adj1" fmla="val -70444"/>
              <a:gd name="adj2" fmla="val 93620"/>
            </a:avLst>
          </a:prstGeom>
          <a:solidFill>
            <a:srgbClr val="800000"/>
          </a:solidFill>
          <a:ln w="9525">
            <a:solidFill>
              <a:schemeClr val="tx1"/>
            </a:solidFill>
            <a:miter lim="800000"/>
            <a:headEnd/>
            <a:tailEnd/>
          </a:ln>
        </p:spPr>
        <p:txBody>
          <a:bodyPr>
            <a:prstTxWarp prst="textNoShape">
              <a:avLst/>
            </a:prstTxWarp>
          </a:bodyPr>
          <a:lstStyle/>
          <a:p>
            <a:pPr algn="ctr">
              <a:spcAft>
                <a:spcPct val="10000"/>
              </a:spcAft>
            </a:pPr>
            <a:r>
              <a:rPr lang="en-US" altLang="zh-TW">
                <a:solidFill>
                  <a:schemeClr val="bg1"/>
                </a:solidFill>
                <a:latin typeface="SimHei" pitchFamily="49" charset="-128"/>
                <a:ea typeface="SimHei" pitchFamily="49" charset="-128"/>
                <a:cs typeface="SimHei" pitchFamily="49" charset="-128"/>
              </a:rPr>
              <a:t>25</a:t>
            </a:r>
            <a:r>
              <a:rPr lang="zh-TW" altLang="en-US">
                <a:solidFill>
                  <a:schemeClr val="bg1"/>
                </a:solidFill>
                <a:latin typeface="SimHei" pitchFamily="49" charset="-128"/>
                <a:ea typeface="SimHei" pitchFamily="49" charset="-128"/>
                <a:cs typeface="SimHei" pitchFamily="49" charset="-128"/>
              </a:rPr>
              <a:t>人</a:t>
            </a:r>
            <a:endParaRPr lang="en-US" altLang="zh-TW">
              <a:solidFill>
                <a:schemeClr val="bg1"/>
              </a:solidFill>
              <a:latin typeface="SimHei" pitchFamily="49" charset="-128"/>
              <a:ea typeface="SimHei" pitchFamily="49" charset="-128"/>
              <a:cs typeface="SimHei" pitchFamily="49" charset="-128"/>
            </a:endParaRPr>
          </a:p>
          <a:p>
            <a:pPr algn="ctr">
              <a:spcAft>
                <a:spcPct val="10000"/>
              </a:spcAft>
            </a:pPr>
            <a:r>
              <a:rPr lang="zh-TW" altLang="en-US">
                <a:solidFill>
                  <a:schemeClr val="bg1"/>
                </a:solidFill>
                <a:latin typeface="SimHei" pitchFamily="49" charset="-128"/>
                <a:ea typeface="SimHei" pitchFamily="49" charset="-128"/>
                <a:cs typeface="SimHei" pitchFamily="49" charset="-128"/>
              </a:rPr>
              <a:t>拜日頭</a:t>
            </a:r>
            <a:endParaRPr lang="en-US" altLang="zh-TW">
              <a:solidFill>
                <a:schemeClr val="bg1"/>
              </a:solidFill>
              <a:latin typeface="SimHei" pitchFamily="49" charset="-128"/>
              <a:ea typeface="SimHei" pitchFamily="49" charset="-128"/>
              <a:cs typeface="SimHei" pitchFamily="49" charset="-128"/>
            </a:endParaRPr>
          </a:p>
        </p:txBody>
      </p:sp>
      <p:sp>
        <p:nvSpPr>
          <p:cNvPr id="29701" name="AutoShape 5"/>
          <p:cNvSpPr>
            <a:spLocks noChangeArrowheads="1"/>
          </p:cNvSpPr>
          <p:nvPr/>
        </p:nvSpPr>
        <p:spPr bwMode="auto">
          <a:xfrm>
            <a:off x="5435600" y="1484313"/>
            <a:ext cx="962025" cy="739775"/>
          </a:xfrm>
          <a:prstGeom prst="wedgeRectCallout">
            <a:avLst>
              <a:gd name="adj1" fmla="val -33167"/>
              <a:gd name="adj2" fmla="val 103861"/>
            </a:avLst>
          </a:prstGeom>
          <a:solidFill>
            <a:srgbClr val="800000"/>
          </a:solidFill>
          <a:ln w="9525">
            <a:solidFill>
              <a:schemeClr val="tx1"/>
            </a:solidFill>
            <a:miter lim="800000"/>
            <a:headEnd/>
            <a:tailEnd/>
          </a:ln>
        </p:spPr>
        <p:txBody>
          <a:bodyPr>
            <a:prstTxWarp prst="textNoShape">
              <a:avLst/>
            </a:prstTxWarp>
          </a:bodyPr>
          <a:lstStyle/>
          <a:p>
            <a:pPr algn="ctr">
              <a:spcAft>
                <a:spcPct val="10000"/>
              </a:spcAft>
            </a:pPr>
            <a:r>
              <a:rPr lang="en-US" altLang="zh-TW">
                <a:solidFill>
                  <a:schemeClr val="bg1"/>
                </a:solidFill>
                <a:latin typeface="SimHei" pitchFamily="49" charset="-128"/>
                <a:ea typeface="SimHei" pitchFamily="49" charset="-128"/>
                <a:cs typeface="SimHei" pitchFamily="49" charset="-128"/>
              </a:rPr>
              <a:t>70</a:t>
            </a:r>
            <a:r>
              <a:rPr lang="zh-TW" altLang="en-US">
                <a:solidFill>
                  <a:schemeClr val="bg1"/>
                </a:solidFill>
                <a:latin typeface="SimHei" pitchFamily="49" charset="-128"/>
                <a:ea typeface="SimHei" pitchFamily="49" charset="-128"/>
                <a:cs typeface="SimHei" pitchFamily="49" charset="-128"/>
              </a:rPr>
              <a:t>長老</a:t>
            </a:r>
            <a:endParaRPr lang="en-US" altLang="zh-TW">
              <a:solidFill>
                <a:schemeClr val="bg1"/>
              </a:solidFill>
              <a:latin typeface="SimHei" pitchFamily="49" charset="-128"/>
              <a:ea typeface="SimHei" pitchFamily="49" charset="-128"/>
              <a:cs typeface="SimHei" pitchFamily="49" charset="-128"/>
            </a:endParaRPr>
          </a:p>
          <a:p>
            <a:pPr algn="ctr">
              <a:spcAft>
                <a:spcPct val="10000"/>
              </a:spcAft>
            </a:pPr>
            <a:r>
              <a:rPr lang="zh-TW" altLang="en-US">
                <a:solidFill>
                  <a:schemeClr val="bg1"/>
                </a:solidFill>
                <a:latin typeface="SimHei" pitchFamily="49" charset="-128"/>
                <a:ea typeface="SimHei" pitchFamily="49" charset="-128"/>
                <a:cs typeface="SimHei" pitchFamily="49" charset="-128"/>
              </a:rPr>
              <a:t>拜偶像</a:t>
            </a:r>
            <a:endParaRPr lang="en-US" altLang="zh-TW">
              <a:solidFill>
                <a:schemeClr val="bg1"/>
              </a:solidFill>
              <a:latin typeface="SimHei" pitchFamily="49" charset="-128"/>
              <a:ea typeface="SimHei" pitchFamily="49" charset="-128"/>
              <a:cs typeface="SimHei" pitchFamily="49" charset="-128"/>
            </a:endParaRPr>
          </a:p>
        </p:txBody>
      </p:sp>
      <p:sp>
        <p:nvSpPr>
          <p:cNvPr id="29702" name="AutoShape 6"/>
          <p:cNvSpPr>
            <a:spLocks noChangeArrowheads="1"/>
          </p:cNvSpPr>
          <p:nvPr/>
        </p:nvSpPr>
        <p:spPr bwMode="auto">
          <a:xfrm>
            <a:off x="5292725" y="3860800"/>
            <a:ext cx="962025" cy="739775"/>
          </a:xfrm>
          <a:prstGeom prst="wedgeRectCallout">
            <a:avLst>
              <a:gd name="adj1" fmla="val -55611"/>
              <a:gd name="adj2" fmla="val -81116"/>
            </a:avLst>
          </a:prstGeom>
          <a:solidFill>
            <a:srgbClr val="800000"/>
          </a:solidFill>
          <a:ln w="9525">
            <a:solidFill>
              <a:schemeClr val="tx1"/>
            </a:solidFill>
            <a:miter lim="800000"/>
            <a:headEnd/>
            <a:tailEnd/>
          </a:ln>
        </p:spPr>
        <p:txBody>
          <a:bodyPr>
            <a:prstTxWarp prst="textNoShape">
              <a:avLst/>
            </a:prstTxWarp>
          </a:bodyPr>
          <a:lstStyle/>
          <a:p>
            <a:pPr algn="ctr">
              <a:spcAft>
                <a:spcPct val="10000"/>
              </a:spcAft>
            </a:pPr>
            <a:r>
              <a:rPr lang="zh-TW" altLang="en-US">
                <a:solidFill>
                  <a:schemeClr val="bg1"/>
                </a:solidFill>
                <a:latin typeface="SimHei" pitchFamily="49" charset="-128"/>
                <a:ea typeface="SimHei" pitchFamily="49" charset="-128"/>
                <a:cs typeface="SimHei" pitchFamily="49" charset="-128"/>
              </a:rPr>
              <a:t>惹忌邪的偶像</a:t>
            </a:r>
            <a:endParaRPr lang="en-US" altLang="zh-TW">
              <a:solidFill>
                <a:schemeClr val="bg1"/>
              </a:solidFill>
              <a:latin typeface="SimHei" pitchFamily="49" charset="-128"/>
              <a:ea typeface="SimHei" pitchFamily="49" charset="-128"/>
              <a:cs typeface="SimHei" pitchFamily="49" charset="-128"/>
            </a:endParaRPr>
          </a:p>
        </p:txBody>
      </p:sp>
      <p:sp>
        <p:nvSpPr>
          <p:cNvPr id="29703" name="Text Box 7"/>
          <p:cNvSpPr txBox="1">
            <a:spLocks noChangeArrowheads="1"/>
          </p:cNvSpPr>
          <p:nvPr/>
        </p:nvSpPr>
        <p:spPr bwMode="auto">
          <a:xfrm>
            <a:off x="0" y="914400"/>
            <a:ext cx="1860550" cy="457200"/>
          </a:xfrm>
          <a:prstGeom prst="rect">
            <a:avLst/>
          </a:prstGeom>
          <a:noFill/>
          <a:ln w="9525">
            <a:noFill/>
            <a:miter lim="800000"/>
            <a:headEnd/>
            <a:tailEnd/>
          </a:ln>
        </p:spPr>
        <p:txBody>
          <a:bodyPr wrap="none">
            <a:prstTxWarp prst="textNoShape">
              <a:avLst/>
            </a:prstTxWarp>
            <a:spAutoFit/>
          </a:bodyPr>
          <a:lstStyle/>
          <a:p>
            <a:r>
              <a:rPr lang="zh-TW" altLang="en-US" sz="2400" dirty="0">
                <a:latin typeface="SimHei" pitchFamily="49" charset="-128"/>
                <a:ea typeface="SimHei" pitchFamily="49" charset="-128"/>
                <a:cs typeface="SimHei" pitchFamily="49" charset="-128"/>
              </a:rPr>
              <a:t>以西結書</a:t>
            </a:r>
            <a:r>
              <a:rPr lang="en-US" altLang="zh-TW" sz="2400" dirty="0">
                <a:latin typeface="SimHei" pitchFamily="49" charset="-128"/>
                <a:ea typeface="SimHei" pitchFamily="49" charset="-128"/>
                <a:cs typeface="SimHei" pitchFamily="49" charset="-128"/>
              </a:rPr>
              <a:t>8</a:t>
            </a:r>
            <a:r>
              <a:rPr lang="zh-TW" altLang="en-US" sz="2400" dirty="0">
                <a:latin typeface="SimHei" pitchFamily="49" charset="-128"/>
                <a:ea typeface="SimHei" pitchFamily="49" charset="-128"/>
                <a:cs typeface="SimHei" pitchFamily="49" charset="-128"/>
              </a:rPr>
              <a:t>章</a:t>
            </a:r>
            <a:endParaRPr lang="en-US" altLang="zh-TW" sz="2400" dirty="0">
              <a:latin typeface="SimHei" pitchFamily="49" charset="-128"/>
              <a:ea typeface="SimHei" pitchFamily="49" charset="-128"/>
              <a:cs typeface="SimHei" pitchFamily="49" charset="-128"/>
            </a:endParaRPr>
          </a:p>
        </p:txBody>
      </p:sp>
      <p:sp>
        <p:nvSpPr>
          <p:cNvPr id="454664" name="Rectangle 8"/>
          <p:cNvSpPr>
            <a:spLocks noChangeArrowheads="1"/>
          </p:cNvSpPr>
          <p:nvPr/>
        </p:nvSpPr>
        <p:spPr bwMode="auto">
          <a:xfrm>
            <a:off x="5292725" y="4652963"/>
            <a:ext cx="960438" cy="576262"/>
          </a:xfrm>
          <a:prstGeom prst="rect">
            <a:avLst/>
          </a:prstGeom>
          <a:solidFill>
            <a:srgbClr val="99CC00"/>
          </a:solidFill>
          <a:ln w="9525">
            <a:solidFill>
              <a:schemeClr val="tx1"/>
            </a:solidFill>
            <a:miter lim="800000"/>
            <a:headEnd/>
            <a:tailEnd/>
          </a:ln>
        </p:spPr>
        <p:txBody>
          <a:bodyPr wrap="none" anchor="ctr">
            <a:prstTxWarp prst="textNoShape">
              <a:avLst/>
            </a:prstTxWarp>
          </a:bodyPr>
          <a:lstStyle/>
          <a:p>
            <a:pPr algn="ctr"/>
            <a:r>
              <a:rPr lang="zh-TW" altLang="en-US" sz="2400">
                <a:ea typeface="SimHei" pitchFamily="49" charset="-128"/>
                <a:cs typeface="SimHei" pitchFamily="49" charset="-128"/>
              </a:rPr>
              <a:t>君王</a:t>
            </a:r>
            <a:endParaRPr lang="en-US" altLang="zh-TW" sz="2400">
              <a:ea typeface="SimHei" pitchFamily="49" charset="-128"/>
              <a:cs typeface="SimHei" pitchFamily="49" charset="-128"/>
            </a:endParaRPr>
          </a:p>
        </p:txBody>
      </p:sp>
      <p:sp>
        <p:nvSpPr>
          <p:cNvPr id="454665" name="Rectangle 9"/>
          <p:cNvSpPr>
            <a:spLocks noChangeArrowheads="1"/>
          </p:cNvSpPr>
          <p:nvPr/>
        </p:nvSpPr>
        <p:spPr bwMode="auto">
          <a:xfrm>
            <a:off x="4284663" y="1557338"/>
            <a:ext cx="960437" cy="576262"/>
          </a:xfrm>
          <a:prstGeom prst="rect">
            <a:avLst/>
          </a:prstGeom>
          <a:solidFill>
            <a:srgbClr val="99CC00"/>
          </a:solidFill>
          <a:ln w="9525">
            <a:solidFill>
              <a:schemeClr val="tx1"/>
            </a:solidFill>
            <a:miter lim="800000"/>
            <a:headEnd/>
            <a:tailEnd/>
          </a:ln>
        </p:spPr>
        <p:txBody>
          <a:bodyPr wrap="none" anchor="ctr">
            <a:prstTxWarp prst="textNoShape">
              <a:avLst/>
            </a:prstTxWarp>
          </a:bodyPr>
          <a:lstStyle/>
          <a:p>
            <a:pPr algn="ctr"/>
            <a:r>
              <a:rPr lang="zh-TW" altLang="en-US" sz="2400">
                <a:ea typeface="SimHei" pitchFamily="49" charset="-128"/>
                <a:cs typeface="SimHei" pitchFamily="49" charset="-128"/>
              </a:rPr>
              <a:t>祭司</a:t>
            </a:r>
            <a:endParaRPr lang="en-US" altLang="zh-TW" sz="2400">
              <a:ea typeface="SimHei" pitchFamily="49" charset="-128"/>
              <a:cs typeface="SimHei" pitchFamily="49" charset="-128"/>
            </a:endParaRPr>
          </a:p>
        </p:txBody>
      </p:sp>
      <p:sp>
        <p:nvSpPr>
          <p:cNvPr id="454666" name="Rectangle 10"/>
          <p:cNvSpPr>
            <a:spLocks noChangeArrowheads="1"/>
          </p:cNvSpPr>
          <p:nvPr/>
        </p:nvSpPr>
        <p:spPr bwMode="auto">
          <a:xfrm>
            <a:off x="7140575" y="1557338"/>
            <a:ext cx="960438" cy="576262"/>
          </a:xfrm>
          <a:prstGeom prst="rect">
            <a:avLst/>
          </a:prstGeom>
          <a:solidFill>
            <a:srgbClr val="99CC00"/>
          </a:solidFill>
          <a:ln w="9525">
            <a:solidFill>
              <a:schemeClr val="tx1"/>
            </a:solidFill>
            <a:miter lim="800000"/>
            <a:headEnd/>
            <a:tailEnd/>
          </a:ln>
        </p:spPr>
        <p:txBody>
          <a:bodyPr wrap="none" anchor="ctr">
            <a:prstTxWarp prst="textNoShape">
              <a:avLst/>
            </a:prstTxWarp>
          </a:bodyPr>
          <a:lstStyle/>
          <a:p>
            <a:pPr algn="ctr"/>
            <a:r>
              <a:rPr lang="zh-TW" altLang="en-US" sz="2400">
                <a:ea typeface="SimHei" pitchFamily="49" charset="-128"/>
                <a:cs typeface="SimHei" pitchFamily="49" charset="-128"/>
              </a:rPr>
              <a:t>先知</a:t>
            </a:r>
            <a:endParaRPr lang="en-US" altLang="zh-TW" sz="2400">
              <a:ea typeface="SimHei" pitchFamily="49" charset="-128"/>
              <a:cs typeface="SimHei" pitchFamily="49" charset="-128"/>
            </a:endParaRPr>
          </a:p>
        </p:txBody>
      </p:sp>
      <p:sp>
        <p:nvSpPr>
          <p:cNvPr id="29707" name="Freeform 11"/>
          <p:cNvSpPr>
            <a:spLocks/>
          </p:cNvSpPr>
          <p:nvPr/>
        </p:nvSpPr>
        <p:spPr bwMode="auto">
          <a:xfrm>
            <a:off x="3298825" y="3590925"/>
            <a:ext cx="531813" cy="365125"/>
          </a:xfrm>
          <a:custGeom>
            <a:avLst/>
            <a:gdLst>
              <a:gd name="T0" fmla="*/ 0 w 329"/>
              <a:gd name="T1" fmla="*/ 186 h 228"/>
              <a:gd name="T2" fmla="*/ 303 w 329"/>
              <a:gd name="T3" fmla="*/ 0 h 228"/>
              <a:gd name="T4" fmla="*/ 329 w 329"/>
              <a:gd name="T5" fmla="*/ 37 h 228"/>
              <a:gd name="T6" fmla="*/ 20 w 329"/>
              <a:gd name="T7" fmla="*/ 228 h 228"/>
              <a:gd name="T8" fmla="*/ 0 w 329"/>
              <a:gd name="T9" fmla="*/ 186 h 228"/>
              <a:gd name="T10" fmla="*/ 0 60000 65536"/>
              <a:gd name="T11" fmla="*/ 0 60000 65536"/>
              <a:gd name="T12" fmla="*/ 0 60000 65536"/>
              <a:gd name="T13" fmla="*/ 0 60000 65536"/>
              <a:gd name="T14" fmla="*/ 0 60000 65536"/>
              <a:gd name="T15" fmla="*/ 0 w 329"/>
              <a:gd name="T16" fmla="*/ 0 h 228"/>
              <a:gd name="T17" fmla="*/ 329 w 329"/>
              <a:gd name="T18" fmla="*/ 228 h 228"/>
            </a:gdLst>
            <a:ahLst/>
            <a:cxnLst>
              <a:cxn ang="T10">
                <a:pos x="T0" y="T1"/>
              </a:cxn>
              <a:cxn ang="T11">
                <a:pos x="T2" y="T3"/>
              </a:cxn>
              <a:cxn ang="T12">
                <a:pos x="T4" y="T5"/>
              </a:cxn>
              <a:cxn ang="T13">
                <a:pos x="T6" y="T7"/>
              </a:cxn>
              <a:cxn ang="T14">
                <a:pos x="T8" y="T9"/>
              </a:cxn>
            </a:cxnLst>
            <a:rect l="T15" t="T16" r="T17" b="T18"/>
            <a:pathLst>
              <a:path w="329" h="228">
                <a:moveTo>
                  <a:pt x="0" y="186"/>
                </a:moveTo>
                <a:lnTo>
                  <a:pt x="303" y="0"/>
                </a:lnTo>
                <a:lnTo>
                  <a:pt x="329" y="37"/>
                </a:lnTo>
                <a:lnTo>
                  <a:pt x="20" y="228"/>
                </a:lnTo>
                <a:lnTo>
                  <a:pt x="0" y="186"/>
                </a:lnTo>
                <a:close/>
              </a:path>
            </a:pathLst>
          </a:custGeom>
          <a:solidFill>
            <a:srgbClr val="C0C0C0"/>
          </a:solidFill>
          <a:ln w="9525">
            <a:noFill/>
            <a:round/>
            <a:headEnd/>
            <a:tailEnd/>
          </a:ln>
        </p:spPr>
        <p:txBody>
          <a:bodyPr>
            <a:prstTxWarp prst="textNoShape">
              <a:avLst/>
            </a:prstTxWarp>
          </a:bodyPr>
          <a:lstStyle/>
          <a:p>
            <a:endParaRPr lang="en-US"/>
          </a:p>
        </p:txBody>
      </p:sp>
      <p:sp>
        <p:nvSpPr>
          <p:cNvPr id="29708" name="AutoShape 12"/>
          <p:cNvSpPr>
            <a:spLocks noChangeArrowheads="1"/>
          </p:cNvSpPr>
          <p:nvPr/>
        </p:nvSpPr>
        <p:spPr bwMode="auto">
          <a:xfrm>
            <a:off x="7235825" y="2205038"/>
            <a:ext cx="1222375" cy="742950"/>
          </a:xfrm>
          <a:prstGeom prst="wedgeRectCallout">
            <a:avLst>
              <a:gd name="adj1" fmla="val -59361"/>
              <a:gd name="adj2" fmla="val 84190"/>
            </a:avLst>
          </a:prstGeom>
          <a:solidFill>
            <a:srgbClr val="800000"/>
          </a:solidFill>
          <a:ln w="9525">
            <a:solidFill>
              <a:schemeClr val="tx1"/>
            </a:solidFill>
            <a:miter lim="800000"/>
            <a:headEnd/>
            <a:tailEnd/>
          </a:ln>
        </p:spPr>
        <p:txBody>
          <a:bodyPr>
            <a:prstTxWarp prst="textNoShape">
              <a:avLst/>
            </a:prstTxWarp>
          </a:bodyPr>
          <a:lstStyle/>
          <a:p>
            <a:pPr algn="ctr">
              <a:spcAft>
                <a:spcPct val="10000"/>
              </a:spcAft>
            </a:pPr>
            <a:r>
              <a:rPr lang="zh-TW" altLang="en-US" dirty="0" smtClean="0">
                <a:solidFill>
                  <a:schemeClr val="bg1"/>
                </a:solidFill>
                <a:latin typeface="SimHei" pitchFamily="49" charset="-128"/>
                <a:ea typeface="SimHei" pitchFamily="49" charset="-128"/>
                <a:cs typeface="SimHei" pitchFamily="49" charset="-128"/>
              </a:rPr>
              <a:t>婦女為搭模斯哭泣</a:t>
            </a:r>
            <a:endParaRPr lang="en-US" altLang="zh-TW" dirty="0">
              <a:solidFill>
                <a:schemeClr val="bg1"/>
              </a:solidFill>
              <a:latin typeface="SimHei" pitchFamily="49" charset="-128"/>
              <a:ea typeface="SimHei" pitchFamily="49" charset="-128"/>
              <a:cs typeface="SimHei" pitchFamily="49"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46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46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46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4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58" grpId="0" animBg="1"/>
      <p:bldP spid="454664" grpId="0" animBg="1"/>
      <p:bldP spid="454665" grpId="0" animBg="1"/>
      <p:bldP spid="45466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3845" y="620688"/>
            <a:ext cx="7886700" cy="1440160"/>
          </a:xfrm>
        </p:spPr>
        <p:txBody>
          <a:bodyPr>
            <a:noAutofit/>
          </a:bodyPr>
          <a:lstStyle/>
          <a:p>
            <a:r>
              <a:rPr lang="zh-TW" altLang="en-US" sz="2800" dirty="0">
                <a:solidFill>
                  <a:srgbClr val="000099"/>
                </a:solidFill>
                <a:latin typeface="華康中圓體" panose="020F0509000000000000" pitchFamily="49" charset="-120"/>
                <a:ea typeface="華康中圓體" panose="020F0509000000000000" pitchFamily="49" charset="-120"/>
              </a:rPr>
              <a:t>以西結又被上帝的靈帶進聖殿的內院，他看見那裡居然</a:t>
            </a:r>
            <a:r>
              <a:rPr lang="zh-TW" altLang="en-US" sz="2800" dirty="0" smtClean="0">
                <a:solidFill>
                  <a:srgbClr val="000099"/>
                </a:solidFill>
                <a:latin typeface="華康中圓體" panose="020F0509000000000000" pitchFamily="49" charset="-120"/>
                <a:ea typeface="華康中圓體" panose="020F0509000000000000" pitchFamily="49" charset="-120"/>
              </a:rPr>
              <a:t>有大</a:t>
            </a:r>
            <a:r>
              <a:rPr lang="zh-TW" altLang="en-US" sz="2800" dirty="0">
                <a:solidFill>
                  <a:srgbClr val="000099"/>
                </a:solidFill>
                <a:latin typeface="華康中圓體" panose="020F0509000000000000" pitchFamily="49" charset="-120"/>
                <a:ea typeface="華康中圓體" panose="020F0509000000000000" pitchFamily="49" charset="-120"/>
              </a:rPr>
              <a:t>祭司與一起服事的二十四位</a:t>
            </a:r>
            <a:r>
              <a:rPr lang="zh-TW" altLang="en-US" sz="2800" dirty="0" smtClean="0">
                <a:solidFill>
                  <a:srgbClr val="000099"/>
                </a:solidFill>
                <a:latin typeface="華康中圓體" panose="020F0509000000000000" pitchFamily="49" charset="-120"/>
                <a:ea typeface="華康中圓體" panose="020F0509000000000000" pitchFamily="49" charset="-120"/>
              </a:rPr>
              <a:t>祭司正</a:t>
            </a:r>
            <a:r>
              <a:rPr lang="zh-TW" altLang="en-US" sz="2800" dirty="0">
                <a:solidFill>
                  <a:srgbClr val="000099"/>
                </a:solidFill>
                <a:latin typeface="華康中圓體" panose="020F0509000000000000" pitchFamily="49" charset="-120"/>
                <a:ea typeface="華康中圓體" panose="020F0509000000000000" pitchFamily="49" charset="-120"/>
              </a:rPr>
              <a:t>背對著聖殿偷偷的拜東方的日頭。</a:t>
            </a:r>
          </a:p>
        </p:txBody>
      </p:sp>
      <p:pic>
        <p:nvPicPr>
          <p:cNvPr id="3" name="圖片 2"/>
          <p:cNvPicPr>
            <a:picLocks noChangeAspect="1"/>
          </p:cNvPicPr>
          <p:nvPr/>
        </p:nvPicPr>
        <p:blipFill>
          <a:blip r:embed="rId2"/>
          <a:stretch>
            <a:fillRect/>
          </a:stretch>
        </p:blipFill>
        <p:spPr>
          <a:xfrm>
            <a:off x="827585" y="2060848"/>
            <a:ext cx="7589642" cy="4363196"/>
          </a:xfrm>
          <a:prstGeom prst="rect">
            <a:avLst/>
          </a:prstGeom>
        </p:spPr>
      </p:pic>
    </p:spTree>
    <p:extLst>
      <p:ext uri="{BB962C8B-B14F-4D97-AF65-F5344CB8AC3E}">
        <p14:creationId xmlns:p14="http://schemas.microsoft.com/office/powerpoint/2010/main" val="387036210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TM02900743[[fn=有機]]</Template>
  <TotalTime>605</TotalTime>
  <Words>640</Words>
  <Application>Microsoft Office PowerPoint</Application>
  <PresentationFormat>如螢幕大小 (4:3)</PresentationFormat>
  <Paragraphs>54</Paragraphs>
  <Slides>14</Slides>
  <Notes>0</Notes>
  <HiddenSlides>0</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14</vt:i4>
      </vt:variant>
    </vt:vector>
  </HeadingPairs>
  <TitlesOfParts>
    <vt:vector size="28" baseType="lpstr">
      <vt:lpstr>SimHei</vt:lpstr>
      <vt:lpstr>王漢宗中仿宋繁</vt:lpstr>
      <vt:lpstr>王漢宗中隸書繁</vt:lpstr>
      <vt:lpstr>華康中圓體</vt:lpstr>
      <vt:lpstr>華康唐風隸W5</vt:lpstr>
      <vt:lpstr>微軟正黑體</vt:lpstr>
      <vt:lpstr>新細明體</vt:lpstr>
      <vt:lpstr>標楷體</vt:lpstr>
      <vt:lpstr>Calibri</vt:lpstr>
      <vt:lpstr>Calibri Light</vt:lpstr>
      <vt:lpstr>Wingdings</vt:lpstr>
      <vt:lpstr>Wingdings 2</vt:lpstr>
      <vt:lpstr>HDOfficeLightV0</vt:lpstr>
      <vt:lpstr>1_HDOfficeLightV0</vt:lpstr>
      <vt:lpstr>第四週 以西結書(二)</vt:lpstr>
      <vt:lpstr>主題經文 以西結書 11 章 14–20 節</vt:lpstr>
      <vt:lpstr>主題經文 以西結書 11 章 14–20 節</vt:lpstr>
      <vt:lpstr>主題經文 以西結書 11 章 14–20 節</vt:lpstr>
      <vt:lpstr>主題經文 以西結書 11 章 14–20 節</vt:lpstr>
      <vt:lpstr>當以西結先知來到外邦之後，他很想念他的家鄉、他的百姓，特別是耶路撒冷的聖殿。</vt:lpstr>
      <vt:lpstr>上帝讓以西結看見在聖殿的北門，竟然有一尊好大的外邦偶像，而在聖殿的內屋裡，以色列的七十位長老正拿著香爐向牆上畫的各種偶像禱告。</vt:lpstr>
      <vt:lpstr>PowerPoint 簡報</vt:lpstr>
      <vt:lpstr>以西結又被上帝的靈帶進聖殿的內院，他看見那裡居然有大祭司與一起服事的二十四位祭司正背對著聖殿偷偷的拜東方的日頭。</vt:lpstr>
      <vt:lpstr>以西結心裏覺得又驚訝又慚愧，因為以色列人被擄，就是因為他們違背了和上帝的約定，他們以為上帝不會知道他們在私底下做的事情，可是其實上帝都看見了。</vt:lpstr>
      <vt:lpstr>以西結看見上帝的榮耀從約櫃的寶座離開了至聖所，隨著以色列越熱烈的拜偶像，上帝的榮耀就越來越遠離，最後完全離開了耶路撒冷。 雖然如此，百姓一點也沒發現上帝的榮耀已經離開。</vt:lpstr>
      <vt:lpstr>上帝卻對以西結說：「雖然我離開了耶路撒冷，可是在你們所到之處，我會親自成為你們的聖所。只要你們把你們的石心換作肉心，我就會與你們同在，繼續作你們的上帝，你們也要作我的子民，遵守我的話，並且把所有偶像都從你們心裏除去。」</vt:lpstr>
      <vt:lpstr>本週金句</vt:lpstr>
      <vt:lpstr>版權聲明</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民數記( 七)</dc:title>
  <dc:creator>maggie</dc:creator>
  <cp:lastModifiedBy>經會 讀</cp:lastModifiedBy>
  <cp:revision>92</cp:revision>
  <dcterms:created xsi:type="dcterms:W3CDTF">2018-08-14T12:13:48Z</dcterms:created>
  <dcterms:modified xsi:type="dcterms:W3CDTF">2018-08-22T03:38:12Z</dcterms:modified>
</cp:coreProperties>
</file>